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6858000" cx="12192000"/>
  <p:notesSz cx="6858000" cy="9144000"/>
  <p:embeddedFontLst>
    <p:embeddedFont>
      <p:font typeface="Quattrocento Sans"/>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18" roundtripDataSignature="AMtx7mizSghpCMpfxykGWquj3qBWC3roQ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QuattrocentoSans-bold.fntdata"/><Relationship Id="rId14" Type="http://schemas.openxmlformats.org/officeDocument/2006/relationships/font" Target="fonts/QuattrocentoSans-regular.fntdata"/><Relationship Id="rId17" Type="http://schemas.openxmlformats.org/officeDocument/2006/relationships/font" Target="fonts/QuattrocentoSans-boldItalic.fntdata"/><Relationship Id="rId16" Type="http://schemas.openxmlformats.org/officeDocument/2006/relationships/font" Target="fonts/QuattrocentoSans-italic.fntdata"/><Relationship Id="rId5" Type="http://schemas.openxmlformats.org/officeDocument/2006/relationships/notesMaster" Target="notesMasters/notesMaster1.xml"/><Relationship Id="rId6" Type="http://schemas.openxmlformats.org/officeDocument/2006/relationships/slide" Target="slides/slide1.xml"/><Relationship Id="rId18" Type="http://customschemas.google.com/relationships/presentationmetadata" Target="meta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 name="Google Shape;10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0"/>
          <p:cNvSpPr/>
          <p:nvPr/>
        </p:nvSpPr>
        <p:spPr>
          <a:xfrm>
            <a:off x="0" y="0"/>
            <a:ext cx="12192000" cy="4866468"/>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17" name="Google Shape;17;p10"/>
          <p:cNvSpPr txBox="1"/>
          <p:nvPr>
            <p:ph type="ctrTitle"/>
          </p:nvPr>
        </p:nvSpPr>
        <p:spPr>
          <a:xfrm>
            <a:off x="838200" y="2061006"/>
            <a:ext cx="10515600" cy="23876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5400"/>
              <a:buFont typeface="Quattrocento Sans"/>
              <a:buNone/>
              <a:defRPr sz="5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10"/>
          <p:cNvSpPr txBox="1"/>
          <p:nvPr>
            <p:ph idx="1" type="subTitle"/>
          </p:nvPr>
        </p:nvSpPr>
        <p:spPr>
          <a:xfrm>
            <a:off x="838202" y="5110609"/>
            <a:ext cx="6705599" cy="1137793"/>
          </a:xfrm>
          <a:prstGeom prst="rect">
            <a:avLst/>
          </a:prstGeom>
          <a:noFill/>
          <a:ln>
            <a:noFill/>
          </a:ln>
        </p:spPr>
        <p:txBody>
          <a:bodyPr anchorCtr="0" anchor="t" bIns="45700" lIns="91425" spcFirstLastPara="1" rIns="91425" wrap="square" tIns="45700">
            <a:normAutofit/>
          </a:bodyPr>
          <a:lstStyle>
            <a:lvl1pPr lvl="0" algn="l">
              <a:lnSpc>
                <a:spcPct val="150000"/>
              </a:lnSpc>
              <a:spcBef>
                <a:spcPts val="600"/>
              </a:spcBef>
              <a:spcAft>
                <a:spcPts val="0"/>
              </a:spcAft>
              <a:buClr>
                <a:srgbClr val="D24726"/>
              </a:buClr>
              <a:buSzPts val="2800"/>
              <a:buNone/>
              <a:defRPr sz="2800">
                <a:solidFill>
                  <a:srgbClr val="D24726"/>
                </a:solidFill>
                <a:latin typeface="Quattrocento Sans"/>
                <a:ea typeface="Quattrocento Sans"/>
                <a:cs typeface="Quattrocento Sans"/>
                <a:sym typeface="Quattrocento Sans"/>
              </a:defRPr>
            </a:lvl1pPr>
            <a:lvl2pPr lvl="1" algn="ctr">
              <a:lnSpc>
                <a:spcPct val="90000"/>
              </a:lnSpc>
              <a:spcBef>
                <a:spcPts val="600"/>
              </a:spcBef>
              <a:spcAft>
                <a:spcPts val="0"/>
              </a:spcAft>
              <a:buClr>
                <a:schemeClr val="dk1"/>
              </a:buClr>
              <a:buSzPts val="2000"/>
              <a:buNone/>
              <a:defRPr sz="2000"/>
            </a:lvl2pPr>
            <a:lvl3pPr lvl="2" algn="ctr">
              <a:lnSpc>
                <a:spcPct val="90000"/>
              </a:lnSpc>
              <a:spcBef>
                <a:spcPts val="540"/>
              </a:spcBef>
              <a:spcAft>
                <a:spcPts val="0"/>
              </a:spcAft>
              <a:buClr>
                <a:schemeClr val="dk1"/>
              </a:buClr>
              <a:buSzPts val="1800"/>
              <a:buNone/>
              <a:defRPr sz="1800"/>
            </a:lvl3pPr>
            <a:lvl4pPr lvl="3" algn="ctr">
              <a:lnSpc>
                <a:spcPct val="90000"/>
              </a:lnSpc>
              <a:spcBef>
                <a:spcPts val="480"/>
              </a:spcBef>
              <a:spcAft>
                <a:spcPts val="0"/>
              </a:spcAft>
              <a:buClr>
                <a:schemeClr val="dk1"/>
              </a:buClr>
              <a:buSzPts val="1600"/>
              <a:buNone/>
              <a:defRPr sz="1600"/>
            </a:lvl4pPr>
            <a:lvl5pPr lvl="4" algn="ctr">
              <a:lnSpc>
                <a:spcPct val="90000"/>
              </a:lnSpc>
              <a:spcBef>
                <a:spcPts val="480"/>
              </a:spcBef>
              <a:spcAft>
                <a:spcPts val="0"/>
              </a:spcAft>
              <a:buClr>
                <a:schemeClr val="dk1"/>
              </a:buClr>
              <a:buSzPts val="1600"/>
              <a:buNone/>
              <a:defRPr sz="1600"/>
            </a:lvl5pPr>
            <a:lvl6pPr lvl="5" algn="ctr">
              <a:lnSpc>
                <a:spcPct val="90000"/>
              </a:lnSpc>
              <a:spcBef>
                <a:spcPts val="480"/>
              </a:spcBef>
              <a:spcAft>
                <a:spcPts val="0"/>
              </a:spcAft>
              <a:buClr>
                <a:schemeClr val="dk1"/>
              </a:buClr>
              <a:buSzPts val="1600"/>
              <a:buNone/>
              <a:defRPr sz="1600"/>
            </a:lvl6pPr>
            <a:lvl7pPr lvl="6" algn="ctr">
              <a:lnSpc>
                <a:spcPct val="90000"/>
              </a:lnSpc>
              <a:spcBef>
                <a:spcPts val="480"/>
              </a:spcBef>
              <a:spcAft>
                <a:spcPts val="0"/>
              </a:spcAft>
              <a:buClr>
                <a:schemeClr val="dk1"/>
              </a:buClr>
              <a:buSzPts val="1600"/>
              <a:buNone/>
              <a:defRPr sz="1600"/>
            </a:lvl7pPr>
            <a:lvl8pPr lvl="7" algn="ctr">
              <a:lnSpc>
                <a:spcPct val="90000"/>
              </a:lnSpc>
              <a:spcBef>
                <a:spcPts val="480"/>
              </a:spcBef>
              <a:spcAft>
                <a:spcPts val="0"/>
              </a:spcAft>
              <a:buClr>
                <a:schemeClr val="dk1"/>
              </a:buClr>
              <a:buSzPts val="1600"/>
              <a:buNone/>
              <a:defRPr sz="1600"/>
            </a:lvl8pPr>
            <a:lvl9pPr lvl="8" algn="ctr">
              <a:lnSpc>
                <a:spcPct val="90000"/>
              </a:lnSpc>
              <a:spcBef>
                <a:spcPts val="480"/>
              </a:spcBef>
              <a:spcAft>
                <a:spcPts val="0"/>
              </a:spcAft>
              <a:buClr>
                <a:schemeClr val="dk1"/>
              </a:buClr>
              <a:buSzPts val="1600"/>
              <a:buNone/>
              <a:defRPr sz="1600"/>
            </a:lvl9pPr>
          </a:lstStyle>
          <a:p/>
        </p:txBody>
      </p:sp>
      <p:sp>
        <p:nvSpPr>
          <p:cNvPr id="19" name="Google Shape;19;p10"/>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0"/>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0"/>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22" name="Google Shape;22;p10"/>
          <p:cNvSpPr/>
          <p:nvPr/>
        </p:nvSpPr>
        <p:spPr>
          <a:xfrm>
            <a:off x="0" y="0"/>
            <a:ext cx="12192000" cy="4866468"/>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4" name="Shape 84"/>
        <p:cNvGrpSpPr/>
        <p:nvPr/>
      </p:nvGrpSpPr>
      <p:grpSpPr>
        <a:xfrm>
          <a:off x="0" y="0"/>
          <a:ext cx="0" cy="0"/>
          <a:chOff x="0" y="0"/>
          <a:chExt cx="0" cy="0"/>
        </a:xfrm>
      </p:grpSpPr>
      <p:sp>
        <p:nvSpPr>
          <p:cNvPr id="85" name="Google Shape;85;p19"/>
          <p:cNvSpPr/>
          <p:nvPr/>
        </p:nvSpPr>
        <p:spPr>
          <a:xfrm>
            <a:off x="0" y="0"/>
            <a:ext cx="12192000" cy="133285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
        <p:nvSpPr>
          <p:cNvPr id="86" name="Google Shape;86;p19"/>
          <p:cNvSpPr txBox="1"/>
          <p:nvPr>
            <p:ph type="title"/>
          </p:nvPr>
        </p:nvSpPr>
        <p:spPr>
          <a:xfrm>
            <a:off x="609600" y="1"/>
            <a:ext cx="10744200" cy="1228436"/>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3600"/>
              <a:buFont typeface="Quattrocento Sans"/>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1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540"/>
              </a:spcBef>
              <a:spcAft>
                <a:spcPts val="0"/>
              </a:spcAft>
              <a:buClr>
                <a:schemeClr val="dk1"/>
              </a:buClr>
              <a:buSzPts val="1800"/>
              <a:buChar char="•"/>
              <a:defRPr/>
            </a:lvl1pPr>
            <a:lvl2pPr indent="-342900" lvl="1" marL="914400" algn="l">
              <a:lnSpc>
                <a:spcPct val="90000"/>
              </a:lnSpc>
              <a:spcBef>
                <a:spcPts val="540"/>
              </a:spcBef>
              <a:spcAft>
                <a:spcPts val="0"/>
              </a:spcAft>
              <a:buClr>
                <a:schemeClr val="dk1"/>
              </a:buClr>
              <a:buSzPts val="1800"/>
              <a:buChar char="•"/>
              <a:defRPr/>
            </a:lvl2pPr>
            <a:lvl3pPr indent="-342900" lvl="2" marL="1371600" algn="l">
              <a:lnSpc>
                <a:spcPct val="90000"/>
              </a:lnSpc>
              <a:spcBef>
                <a:spcPts val="540"/>
              </a:spcBef>
              <a:spcAft>
                <a:spcPts val="0"/>
              </a:spcAft>
              <a:buClr>
                <a:schemeClr val="dk1"/>
              </a:buClr>
              <a:buSzPts val="1800"/>
              <a:buChar char="•"/>
              <a:defRPr/>
            </a:lvl3pPr>
            <a:lvl4pPr indent="-342900" lvl="3" marL="1828800" algn="l">
              <a:lnSpc>
                <a:spcPct val="90000"/>
              </a:lnSpc>
              <a:spcBef>
                <a:spcPts val="540"/>
              </a:spcBef>
              <a:spcAft>
                <a:spcPts val="0"/>
              </a:spcAft>
              <a:buClr>
                <a:schemeClr val="dk1"/>
              </a:buClr>
              <a:buSzPts val="1800"/>
              <a:buChar char="•"/>
              <a:defRPr/>
            </a:lvl4pPr>
            <a:lvl5pPr indent="-342900" lvl="4" marL="2286000" algn="l">
              <a:lnSpc>
                <a:spcPct val="90000"/>
              </a:lnSpc>
              <a:spcBef>
                <a:spcPts val="540"/>
              </a:spcBef>
              <a:spcAft>
                <a:spcPts val="0"/>
              </a:spcAft>
              <a:buClr>
                <a:schemeClr val="dk1"/>
              </a:buClr>
              <a:buSzPts val="1800"/>
              <a:buChar char="•"/>
              <a:defRPr/>
            </a:lvl5pPr>
            <a:lvl6pPr indent="-342900" lvl="5" marL="2743200" algn="l">
              <a:lnSpc>
                <a:spcPct val="90000"/>
              </a:lnSpc>
              <a:spcBef>
                <a:spcPts val="540"/>
              </a:spcBef>
              <a:spcAft>
                <a:spcPts val="0"/>
              </a:spcAft>
              <a:buClr>
                <a:schemeClr val="dk1"/>
              </a:buClr>
              <a:buSzPts val="1800"/>
              <a:buChar char="•"/>
              <a:defRPr/>
            </a:lvl6pPr>
            <a:lvl7pPr indent="-342900" lvl="6" marL="3200400" algn="l">
              <a:lnSpc>
                <a:spcPct val="90000"/>
              </a:lnSpc>
              <a:spcBef>
                <a:spcPts val="540"/>
              </a:spcBef>
              <a:spcAft>
                <a:spcPts val="0"/>
              </a:spcAft>
              <a:buClr>
                <a:schemeClr val="dk1"/>
              </a:buClr>
              <a:buSzPts val="1800"/>
              <a:buChar char="•"/>
              <a:defRPr/>
            </a:lvl7pPr>
            <a:lvl8pPr indent="-342900" lvl="7" marL="3657600" algn="l">
              <a:lnSpc>
                <a:spcPct val="90000"/>
              </a:lnSpc>
              <a:spcBef>
                <a:spcPts val="540"/>
              </a:spcBef>
              <a:spcAft>
                <a:spcPts val="0"/>
              </a:spcAft>
              <a:buClr>
                <a:schemeClr val="dk1"/>
              </a:buClr>
              <a:buSzPts val="1800"/>
              <a:buChar char="•"/>
              <a:defRPr/>
            </a:lvl8pPr>
            <a:lvl9pPr indent="-342900" lvl="8" marL="4114800" algn="l">
              <a:lnSpc>
                <a:spcPct val="90000"/>
              </a:lnSpc>
              <a:spcBef>
                <a:spcPts val="540"/>
              </a:spcBef>
              <a:spcAft>
                <a:spcPts val="0"/>
              </a:spcAft>
              <a:buClr>
                <a:schemeClr val="dk1"/>
              </a:buClr>
              <a:buSzPts val="1800"/>
              <a:buChar char="•"/>
              <a:defRPr/>
            </a:lvl9pPr>
          </a:lstStyle>
          <a:p/>
        </p:txBody>
      </p:sp>
      <p:sp>
        <p:nvSpPr>
          <p:cNvPr id="88" name="Google Shape;88;p19"/>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9"/>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9"/>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1" name="Google Shape;91;p19"/>
          <p:cNvSpPr/>
          <p:nvPr/>
        </p:nvSpPr>
        <p:spPr>
          <a:xfrm>
            <a:off x="0" y="0"/>
            <a:ext cx="12192000" cy="133285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2" name="Shape 92"/>
        <p:cNvGrpSpPr/>
        <p:nvPr/>
      </p:nvGrpSpPr>
      <p:grpSpPr>
        <a:xfrm>
          <a:off x="0" y="0"/>
          <a:ext cx="0" cy="0"/>
          <a:chOff x="0" y="0"/>
          <a:chExt cx="0" cy="0"/>
        </a:xfrm>
      </p:grpSpPr>
      <p:sp>
        <p:nvSpPr>
          <p:cNvPr id="93" name="Google Shape;93;p20"/>
          <p:cNvSpPr/>
          <p:nvPr/>
        </p:nvSpPr>
        <p:spPr>
          <a:xfrm>
            <a:off x="10095346" y="0"/>
            <a:ext cx="2096655" cy="6858000"/>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
        <p:nvSpPr>
          <p:cNvPr id="94" name="Google Shape;94;p20"/>
          <p:cNvSpPr txBox="1"/>
          <p:nvPr>
            <p:ph type="title"/>
          </p:nvPr>
        </p:nvSpPr>
        <p:spPr>
          <a:xfrm rot="5400000">
            <a:off x="8219282" y="2361262"/>
            <a:ext cx="5811838" cy="1819564"/>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3600"/>
              <a:buFont typeface="Quattrocento Sans"/>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20"/>
          <p:cNvSpPr txBox="1"/>
          <p:nvPr>
            <p:ph idx="1" type="body"/>
          </p:nvPr>
        </p:nvSpPr>
        <p:spPr>
          <a:xfrm rot="5400000">
            <a:off x="1799432"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540"/>
              </a:spcBef>
              <a:spcAft>
                <a:spcPts val="0"/>
              </a:spcAft>
              <a:buClr>
                <a:schemeClr val="dk1"/>
              </a:buClr>
              <a:buSzPts val="1800"/>
              <a:buChar char="•"/>
              <a:defRPr/>
            </a:lvl1pPr>
            <a:lvl2pPr indent="-342900" lvl="1" marL="914400" algn="l">
              <a:lnSpc>
                <a:spcPct val="90000"/>
              </a:lnSpc>
              <a:spcBef>
                <a:spcPts val="540"/>
              </a:spcBef>
              <a:spcAft>
                <a:spcPts val="0"/>
              </a:spcAft>
              <a:buClr>
                <a:schemeClr val="dk1"/>
              </a:buClr>
              <a:buSzPts val="1800"/>
              <a:buChar char="•"/>
              <a:defRPr/>
            </a:lvl2pPr>
            <a:lvl3pPr indent="-342900" lvl="2" marL="1371600" algn="l">
              <a:lnSpc>
                <a:spcPct val="90000"/>
              </a:lnSpc>
              <a:spcBef>
                <a:spcPts val="540"/>
              </a:spcBef>
              <a:spcAft>
                <a:spcPts val="0"/>
              </a:spcAft>
              <a:buClr>
                <a:schemeClr val="dk1"/>
              </a:buClr>
              <a:buSzPts val="1800"/>
              <a:buChar char="•"/>
              <a:defRPr/>
            </a:lvl3pPr>
            <a:lvl4pPr indent="-342900" lvl="3" marL="1828800" algn="l">
              <a:lnSpc>
                <a:spcPct val="90000"/>
              </a:lnSpc>
              <a:spcBef>
                <a:spcPts val="540"/>
              </a:spcBef>
              <a:spcAft>
                <a:spcPts val="0"/>
              </a:spcAft>
              <a:buClr>
                <a:schemeClr val="dk1"/>
              </a:buClr>
              <a:buSzPts val="1800"/>
              <a:buChar char="•"/>
              <a:defRPr/>
            </a:lvl4pPr>
            <a:lvl5pPr indent="-342900" lvl="4" marL="2286000" algn="l">
              <a:lnSpc>
                <a:spcPct val="90000"/>
              </a:lnSpc>
              <a:spcBef>
                <a:spcPts val="540"/>
              </a:spcBef>
              <a:spcAft>
                <a:spcPts val="0"/>
              </a:spcAft>
              <a:buClr>
                <a:schemeClr val="dk1"/>
              </a:buClr>
              <a:buSzPts val="1800"/>
              <a:buChar char="•"/>
              <a:defRPr/>
            </a:lvl5pPr>
            <a:lvl6pPr indent="-342900" lvl="5" marL="2743200" algn="l">
              <a:lnSpc>
                <a:spcPct val="90000"/>
              </a:lnSpc>
              <a:spcBef>
                <a:spcPts val="540"/>
              </a:spcBef>
              <a:spcAft>
                <a:spcPts val="0"/>
              </a:spcAft>
              <a:buClr>
                <a:schemeClr val="dk1"/>
              </a:buClr>
              <a:buSzPts val="1800"/>
              <a:buChar char="•"/>
              <a:defRPr/>
            </a:lvl6pPr>
            <a:lvl7pPr indent="-342900" lvl="6" marL="3200400" algn="l">
              <a:lnSpc>
                <a:spcPct val="90000"/>
              </a:lnSpc>
              <a:spcBef>
                <a:spcPts val="540"/>
              </a:spcBef>
              <a:spcAft>
                <a:spcPts val="0"/>
              </a:spcAft>
              <a:buClr>
                <a:schemeClr val="dk1"/>
              </a:buClr>
              <a:buSzPts val="1800"/>
              <a:buChar char="•"/>
              <a:defRPr/>
            </a:lvl7pPr>
            <a:lvl8pPr indent="-342900" lvl="7" marL="3657600" algn="l">
              <a:lnSpc>
                <a:spcPct val="90000"/>
              </a:lnSpc>
              <a:spcBef>
                <a:spcPts val="540"/>
              </a:spcBef>
              <a:spcAft>
                <a:spcPts val="0"/>
              </a:spcAft>
              <a:buClr>
                <a:schemeClr val="dk1"/>
              </a:buClr>
              <a:buSzPts val="1800"/>
              <a:buChar char="•"/>
              <a:defRPr/>
            </a:lvl8pPr>
            <a:lvl9pPr indent="-342900" lvl="8" marL="4114800" algn="l">
              <a:lnSpc>
                <a:spcPct val="90000"/>
              </a:lnSpc>
              <a:spcBef>
                <a:spcPts val="540"/>
              </a:spcBef>
              <a:spcAft>
                <a:spcPts val="0"/>
              </a:spcAft>
              <a:buClr>
                <a:schemeClr val="dk1"/>
              </a:buClr>
              <a:buSzPts val="1800"/>
              <a:buChar char="•"/>
              <a:defRPr/>
            </a:lvl9pPr>
          </a:lstStyle>
          <a:p/>
        </p:txBody>
      </p:sp>
      <p:sp>
        <p:nvSpPr>
          <p:cNvPr id="96" name="Google Shape;96;p20"/>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0"/>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0"/>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9" name="Google Shape;99;p20"/>
          <p:cNvSpPr/>
          <p:nvPr/>
        </p:nvSpPr>
        <p:spPr>
          <a:xfrm>
            <a:off x="10095346" y="0"/>
            <a:ext cx="2096655" cy="6858000"/>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11"/>
          <p:cNvSpPr/>
          <p:nvPr/>
        </p:nvSpPr>
        <p:spPr>
          <a:xfrm>
            <a:off x="5656882" y="1709738"/>
            <a:ext cx="6535119" cy="357518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5" name="Google Shape;25;p11"/>
          <p:cNvSpPr txBox="1"/>
          <p:nvPr>
            <p:ph type="title"/>
          </p:nvPr>
        </p:nvSpPr>
        <p:spPr>
          <a:xfrm>
            <a:off x="838201" y="2402238"/>
            <a:ext cx="4508715" cy="218722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D24726"/>
              </a:buClr>
              <a:buSzPts val="4800"/>
              <a:buFont typeface="Quattrocento Sans"/>
              <a:buNone/>
              <a:defRPr sz="4800">
                <a:solidFill>
                  <a:srgbClr val="D247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11"/>
          <p:cNvSpPr txBox="1"/>
          <p:nvPr>
            <p:ph idx="1" type="body"/>
          </p:nvPr>
        </p:nvSpPr>
        <p:spPr>
          <a:xfrm>
            <a:off x="6323308" y="2402237"/>
            <a:ext cx="5269424" cy="2187226"/>
          </a:xfrm>
          <a:prstGeom prst="rect">
            <a:avLst/>
          </a:prstGeom>
          <a:noFill/>
          <a:ln>
            <a:noFill/>
          </a:ln>
        </p:spPr>
        <p:txBody>
          <a:bodyPr anchorCtr="0" anchor="ctr" bIns="45700" lIns="91425" spcFirstLastPara="1" rIns="91425" wrap="square" tIns="45700">
            <a:normAutofit/>
          </a:bodyPr>
          <a:lstStyle>
            <a:lvl1pPr indent="-228600" lvl="0" marL="457200" algn="l">
              <a:lnSpc>
                <a:spcPct val="150000"/>
              </a:lnSpc>
              <a:spcBef>
                <a:spcPts val="840"/>
              </a:spcBef>
              <a:spcAft>
                <a:spcPts val="0"/>
              </a:spcAft>
              <a:buClr>
                <a:schemeClr val="lt1"/>
              </a:buClr>
              <a:buSzPts val="2800"/>
              <a:buNone/>
              <a:defRPr sz="2800">
                <a:solidFill>
                  <a:schemeClr val="lt1"/>
                </a:solidFill>
                <a:latin typeface="Quattrocento Sans"/>
                <a:ea typeface="Quattrocento Sans"/>
                <a:cs typeface="Quattrocento Sans"/>
                <a:sym typeface="Quattrocento Sans"/>
              </a:defRPr>
            </a:lvl1pPr>
            <a:lvl2pPr indent="-228600" lvl="1" marL="914400" algn="l">
              <a:lnSpc>
                <a:spcPct val="90000"/>
              </a:lnSpc>
              <a:spcBef>
                <a:spcPts val="600"/>
              </a:spcBef>
              <a:spcAft>
                <a:spcPts val="0"/>
              </a:spcAft>
              <a:buClr>
                <a:schemeClr val="dk1"/>
              </a:buClr>
              <a:buSzPts val="2000"/>
              <a:buNone/>
              <a:defRPr sz="2000"/>
            </a:lvl2pPr>
            <a:lvl3pPr indent="-228600" lvl="2" marL="1371600" algn="l">
              <a:lnSpc>
                <a:spcPct val="90000"/>
              </a:lnSpc>
              <a:spcBef>
                <a:spcPts val="540"/>
              </a:spcBef>
              <a:spcAft>
                <a:spcPts val="0"/>
              </a:spcAft>
              <a:buClr>
                <a:schemeClr val="dk1"/>
              </a:buClr>
              <a:buSzPts val="1800"/>
              <a:buNone/>
              <a:defRPr sz="1800"/>
            </a:lvl3pPr>
            <a:lvl4pPr indent="-228600" lvl="3" marL="1828800" algn="l">
              <a:lnSpc>
                <a:spcPct val="90000"/>
              </a:lnSpc>
              <a:spcBef>
                <a:spcPts val="480"/>
              </a:spcBef>
              <a:spcAft>
                <a:spcPts val="0"/>
              </a:spcAft>
              <a:buClr>
                <a:schemeClr val="dk1"/>
              </a:buClr>
              <a:buSzPts val="1600"/>
              <a:buNone/>
              <a:defRPr sz="1600"/>
            </a:lvl4pPr>
            <a:lvl5pPr indent="-228600" lvl="4" marL="2286000" algn="l">
              <a:lnSpc>
                <a:spcPct val="90000"/>
              </a:lnSpc>
              <a:spcBef>
                <a:spcPts val="480"/>
              </a:spcBef>
              <a:spcAft>
                <a:spcPts val="0"/>
              </a:spcAft>
              <a:buClr>
                <a:schemeClr val="dk1"/>
              </a:buClr>
              <a:buSzPts val="1600"/>
              <a:buNone/>
              <a:defRPr sz="1600"/>
            </a:lvl5pPr>
            <a:lvl6pPr indent="-228600" lvl="5" marL="2743200" algn="l">
              <a:lnSpc>
                <a:spcPct val="90000"/>
              </a:lnSpc>
              <a:spcBef>
                <a:spcPts val="480"/>
              </a:spcBef>
              <a:spcAft>
                <a:spcPts val="0"/>
              </a:spcAft>
              <a:buClr>
                <a:schemeClr val="dk1"/>
              </a:buClr>
              <a:buSzPts val="1600"/>
              <a:buNone/>
              <a:defRPr sz="1600"/>
            </a:lvl6pPr>
            <a:lvl7pPr indent="-228600" lvl="6" marL="3200400" algn="l">
              <a:lnSpc>
                <a:spcPct val="90000"/>
              </a:lnSpc>
              <a:spcBef>
                <a:spcPts val="480"/>
              </a:spcBef>
              <a:spcAft>
                <a:spcPts val="0"/>
              </a:spcAft>
              <a:buClr>
                <a:schemeClr val="dk1"/>
              </a:buClr>
              <a:buSzPts val="1600"/>
              <a:buNone/>
              <a:defRPr sz="1600"/>
            </a:lvl7pPr>
            <a:lvl8pPr indent="-228600" lvl="7" marL="3657600" algn="l">
              <a:lnSpc>
                <a:spcPct val="90000"/>
              </a:lnSpc>
              <a:spcBef>
                <a:spcPts val="480"/>
              </a:spcBef>
              <a:spcAft>
                <a:spcPts val="0"/>
              </a:spcAft>
              <a:buClr>
                <a:schemeClr val="dk1"/>
              </a:buClr>
              <a:buSzPts val="1600"/>
              <a:buNone/>
              <a:defRPr sz="1600"/>
            </a:lvl8pPr>
            <a:lvl9pPr indent="-228600" lvl="8" marL="4114800" algn="l">
              <a:lnSpc>
                <a:spcPct val="90000"/>
              </a:lnSpc>
              <a:spcBef>
                <a:spcPts val="480"/>
              </a:spcBef>
              <a:spcAft>
                <a:spcPts val="0"/>
              </a:spcAft>
              <a:buClr>
                <a:schemeClr val="dk1"/>
              </a:buClr>
              <a:buSzPts val="1600"/>
              <a:buNone/>
              <a:defRPr sz="1600"/>
            </a:lvl9pPr>
          </a:lstStyle>
          <a:p/>
        </p:txBody>
      </p:sp>
      <p:sp>
        <p:nvSpPr>
          <p:cNvPr id="27" name="Google Shape;27;p11"/>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1"/>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1"/>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0" name="Google Shape;30;p11"/>
          <p:cNvSpPr/>
          <p:nvPr/>
        </p:nvSpPr>
        <p:spPr>
          <a:xfrm>
            <a:off x="5656882" y="1709738"/>
            <a:ext cx="6535119" cy="357518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 name="Shape 31"/>
        <p:cNvGrpSpPr/>
        <p:nvPr/>
      </p:nvGrpSpPr>
      <p:grpSpPr>
        <a:xfrm>
          <a:off x="0" y="0"/>
          <a:ext cx="0" cy="0"/>
          <a:chOff x="0" y="0"/>
          <a:chExt cx="0" cy="0"/>
        </a:xfrm>
      </p:grpSpPr>
      <p:sp>
        <p:nvSpPr>
          <p:cNvPr id="32" name="Google Shape;32;p12"/>
          <p:cNvSpPr/>
          <p:nvPr/>
        </p:nvSpPr>
        <p:spPr>
          <a:xfrm>
            <a:off x="0" y="0"/>
            <a:ext cx="12192000" cy="133285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33" name="Google Shape;33;p12"/>
          <p:cNvSpPr txBox="1"/>
          <p:nvPr>
            <p:ph type="title"/>
          </p:nvPr>
        </p:nvSpPr>
        <p:spPr>
          <a:xfrm>
            <a:off x="604434" y="0"/>
            <a:ext cx="10749367" cy="120886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3600"/>
              <a:buFont typeface="Quattrocento Sans"/>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12"/>
          <p:cNvSpPr txBox="1"/>
          <p:nvPr>
            <p:ph idx="1" type="body"/>
          </p:nvPr>
        </p:nvSpPr>
        <p:spPr>
          <a:xfrm>
            <a:off x="838201" y="1825625"/>
            <a:ext cx="4167753" cy="4351338"/>
          </a:xfrm>
          <a:prstGeom prst="rect">
            <a:avLst/>
          </a:prstGeom>
          <a:noFill/>
          <a:ln>
            <a:noFill/>
          </a:ln>
        </p:spPr>
        <p:txBody>
          <a:bodyPr anchorCtr="0" anchor="t" bIns="45700" lIns="91425" spcFirstLastPara="1" rIns="91425" wrap="square" tIns="45700">
            <a:normAutofit/>
          </a:bodyPr>
          <a:lstStyle>
            <a:lvl1pPr indent="-228600" lvl="0" marL="457200" algn="l">
              <a:lnSpc>
                <a:spcPct val="150000"/>
              </a:lnSpc>
              <a:spcBef>
                <a:spcPts val="480"/>
              </a:spcBef>
              <a:spcAft>
                <a:spcPts val="0"/>
              </a:spcAft>
              <a:buClr>
                <a:srgbClr val="7F7F7F"/>
              </a:buClr>
              <a:buSzPts val="1600"/>
              <a:buNone/>
              <a:defRPr sz="1600">
                <a:solidFill>
                  <a:srgbClr val="7F7F7F"/>
                </a:solidFill>
              </a:defRPr>
            </a:lvl1pPr>
            <a:lvl2pPr indent="-317500" lvl="1" marL="914400" algn="l">
              <a:lnSpc>
                <a:spcPct val="150000"/>
              </a:lnSpc>
              <a:spcBef>
                <a:spcPts val="1200"/>
              </a:spcBef>
              <a:spcAft>
                <a:spcPts val="0"/>
              </a:spcAft>
              <a:buClr>
                <a:srgbClr val="7F7F7F"/>
              </a:buClr>
              <a:buSzPts val="1400"/>
              <a:buChar char="•"/>
              <a:defRPr sz="1400">
                <a:solidFill>
                  <a:srgbClr val="7F7F7F"/>
                </a:solidFill>
              </a:defRPr>
            </a:lvl2pPr>
            <a:lvl3pPr indent="-304800" lvl="2" marL="1371600" algn="l">
              <a:lnSpc>
                <a:spcPct val="150000"/>
              </a:lnSpc>
              <a:spcBef>
                <a:spcPts val="1200"/>
              </a:spcBef>
              <a:spcAft>
                <a:spcPts val="0"/>
              </a:spcAft>
              <a:buClr>
                <a:srgbClr val="7F7F7F"/>
              </a:buClr>
              <a:buSzPts val="1200"/>
              <a:buChar char="•"/>
              <a:defRPr sz="1200">
                <a:solidFill>
                  <a:srgbClr val="7F7F7F"/>
                </a:solidFill>
              </a:defRPr>
            </a:lvl3pPr>
            <a:lvl4pPr indent="-298450" lvl="3" marL="1828800" algn="l">
              <a:lnSpc>
                <a:spcPct val="150000"/>
              </a:lnSpc>
              <a:spcBef>
                <a:spcPts val="1200"/>
              </a:spcBef>
              <a:spcAft>
                <a:spcPts val="0"/>
              </a:spcAft>
              <a:buClr>
                <a:srgbClr val="7F7F7F"/>
              </a:buClr>
              <a:buSzPts val="1100"/>
              <a:buChar char="•"/>
              <a:defRPr sz="1100">
                <a:solidFill>
                  <a:srgbClr val="7F7F7F"/>
                </a:solidFill>
              </a:defRPr>
            </a:lvl4pPr>
            <a:lvl5pPr indent="-298450" lvl="4" marL="2286000" algn="l">
              <a:lnSpc>
                <a:spcPct val="150000"/>
              </a:lnSpc>
              <a:spcBef>
                <a:spcPts val="1200"/>
              </a:spcBef>
              <a:spcAft>
                <a:spcPts val="0"/>
              </a:spcAft>
              <a:buClr>
                <a:srgbClr val="7F7F7F"/>
              </a:buClr>
              <a:buSzPts val="1100"/>
              <a:buChar char="•"/>
              <a:defRPr sz="1100">
                <a:solidFill>
                  <a:srgbClr val="7F7F7F"/>
                </a:solidFill>
              </a:defRPr>
            </a:lvl5pPr>
            <a:lvl6pPr indent="-342900" lvl="5" marL="2743200" algn="l">
              <a:lnSpc>
                <a:spcPct val="90000"/>
              </a:lnSpc>
              <a:spcBef>
                <a:spcPts val="1200"/>
              </a:spcBef>
              <a:spcAft>
                <a:spcPts val="0"/>
              </a:spcAft>
              <a:buClr>
                <a:schemeClr val="dk1"/>
              </a:buClr>
              <a:buSzPts val="1800"/>
              <a:buChar char="•"/>
              <a:defRPr/>
            </a:lvl6pPr>
            <a:lvl7pPr indent="-342900" lvl="6" marL="3200400" algn="l">
              <a:lnSpc>
                <a:spcPct val="90000"/>
              </a:lnSpc>
              <a:spcBef>
                <a:spcPts val="540"/>
              </a:spcBef>
              <a:spcAft>
                <a:spcPts val="0"/>
              </a:spcAft>
              <a:buClr>
                <a:schemeClr val="dk1"/>
              </a:buClr>
              <a:buSzPts val="1800"/>
              <a:buChar char="•"/>
              <a:defRPr/>
            </a:lvl7pPr>
            <a:lvl8pPr indent="-342900" lvl="7" marL="3657600" algn="l">
              <a:lnSpc>
                <a:spcPct val="90000"/>
              </a:lnSpc>
              <a:spcBef>
                <a:spcPts val="540"/>
              </a:spcBef>
              <a:spcAft>
                <a:spcPts val="0"/>
              </a:spcAft>
              <a:buClr>
                <a:schemeClr val="dk1"/>
              </a:buClr>
              <a:buSzPts val="1800"/>
              <a:buChar char="•"/>
              <a:defRPr/>
            </a:lvl8pPr>
            <a:lvl9pPr indent="-342900" lvl="8" marL="4114800" algn="l">
              <a:lnSpc>
                <a:spcPct val="90000"/>
              </a:lnSpc>
              <a:spcBef>
                <a:spcPts val="540"/>
              </a:spcBef>
              <a:spcAft>
                <a:spcPts val="0"/>
              </a:spcAft>
              <a:buClr>
                <a:schemeClr val="dk1"/>
              </a:buClr>
              <a:buSzPts val="1800"/>
              <a:buChar char="•"/>
              <a:defRPr/>
            </a:lvl9pPr>
          </a:lstStyle>
          <a:p/>
        </p:txBody>
      </p:sp>
      <p:sp>
        <p:nvSpPr>
          <p:cNvPr id="35" name="Google Shape;35;p12"/>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2"/>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2"/>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8" name="Google Shape;38;p12"/>
          <p:cNvSpPr/>
          <p:nvPr/>
        </p:nvSpPr>
        <p:spPr>
          <a:xfrm>
            <a:off x="0" y="0"/>
            <a:ext cx="12192000" cy="133285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9" name="Shape 39"/>
        <p:cNvGrpSpPr/>
        <p:nvPr/>
      </p:nvGrpSpPr>
      <p:grpSpPr>
        <a:xfrm>
          <a:off x="0" y="0"/>
          <a:ext cx="0" cy="0"/>
          <a:chOff x="0" y="0"/>
          <a:chExt cx="0" cy="0"/>
        </a:xfrm>
      </p:grpSpPr>
      <p:sp>
        <p:nvSpPr>
          <p:cNvPr id="40" name="Google Shape;40;p1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3200"/>
              <a:buFont typeface="Quattrocento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13"/>
          <p:cNvSpPr txBox="1"/>
          <p:nvPr>
            <p:ph idx="1" type="body"/>
          </p:nvPr>
        </p:nvSpPr>
        <p:spPr>
          <a:xfrm>
            <a:off x="5183188" y="987427"/>
            <a:ext cx="6172200" cy="4873625"/>
          </a:xfrm>
          <a:prstGeom prst="rect">
            <a:avLst/>
          </a:prstGeom>
          <a:noFill/>
          <a:ln>
            <a:noFill/>
          </a:ln>
        </p:spPr>
        <p:txBody>
          <a:bodyPr anchorCtr="0" anchor="t" bIns="45700" lIns="91425" spcFirstLastPara="1" rIns="91425" wrap="square" tIns="45700">
            <a:normAutofit/>
          </a:bodyPr>
          <a:lstStyle>
            <a:lvl1pPr indent="-330200" lvl="0" marL="457200" algn="l">
              <a:lnSpc>
                <a:spcPct val="90000"/>
              </a:lnSpc>
              <a:spcBef>
                <a:spcPts val="480"/>
              </a:spcBef>
              <a:spcAft>
                <a:spcPts val="0"/>
              </a:spcAft>
              <a:buClr>
                <a:srgbClr val="7F7F7F"/>
              </a:buClr>
              <a:buSzPts val="1600"/>
              <a:buChar char="•"/>
              <a:defRPr sz="1600">
                <a:solidFill>
                  <a:srgbClr val="7F7F7F"/>
                </a:solidFill>
              </a:defRPr>
            </a:lvl1pPr>
            <a:lvl2pPr indent="-317500" lvl="1" marL="914400" algn="l">
              <a:lnSpc>
                <a:spcPct val="90000"/>
              </a:lnSpc>
              <a:spcBef>
                <a:spcPts val="420"/>
              </a:spcBef>
              <a:spcAft>
                <a:spcPts val="0"/>
              </a:spcAft>
              <a:buClr>
                <a:srgbClr val="7F7F7F"/>
              </a:buClr>
              <a:buSzPts val="1400"/>
              <a:buChar char="•"/>
              <a:defRPr sz="1400">
                <a:solidFill>
                  <a:srgbClr val="7F7F7F"/>
                </a:solidFill>
              </a:defRPr>
            </a:lvl2pPr>
            <a:lvl3pPr indent="-304800" lvl="2" marL="1371600" algn="l">
              <a:lnSpc>
                <a:spcPct val="90000"/>
              </a:lnSpc>
              <a:spcBef>
                <a:spcPts val="360"/>
              </a:spcBef>
              <a:spcAft>
                <a:spcPts val="0"/>
              </a:spcAft>
              <a:buClr>
                <a:srgbClr val="7F7F7F"/>
              </a:buClr>
              <a:buSzPts val="1200"/>
              <a:buChar char="•"/>
              <a:defRPr sz="1200">
                <a:solidFill>
                  <a:srgbClr val="7F7F7F"/>
                </a:solidFill>
              </a:defRPr>
            </a:lvl3pPr>
            <a:lvl4pPr indent="-298450" lvl="3" marL="1828800" algn="l">
              <a:lnSpc>
                <a:spcPct val="90000"/>
              </a:lnSpc>
              <a:spcBef>
                <a:spcPts val="330"/>
              </a:spcBef>
              <a:spcAft>
                <a:spcPts val="0"/>
              </a:spcAft>
              <a:buClr>
                <a:srgbClr val="7F7F7F"/>
              </a:buClr>
              <a:buSzPts val="1100"/>
              <a:buChar char="•"/>
              <a:defRPr sz="1100">
                <a:solidFill>
                  <a:srgbClr val="7F7F7F"/>
                </a:solidFill>
              </a:defRPr>
            </a:lvl4pPr>
            <a:lvl5pPr indent="-298450" lvl="4" marL="2286000" algn="l">
              <a:lnSpc>
                <a:spcPct val="90000"/>
              </a:lnSpc>
              <a:spcBef>
                <a:spcPts val="330"/>
              </a:spcBef>
              <a:spcAft>
                <a:spcPts val="0"/>
              </a:spcAft>
              <a:buClr>
                <a:srgbClr val="7F7F7F"/>
              </a:buClr>
              <a:buSzPts val="1100"/>
              <a:buChar char="•"/>
              <a:defRPr sz="1100">
                <a:solidFill>
                  <a:srgbClr val="7F7F7F"/>
                </a:solidFill>
              </a:defRPr>
            </a:lvl5pPr>
            <a:lvl6pPr indent="-342900" lvl="5" marL="2743200" algn="l">
              <a:lnSpc>
                <a:spcPct val="90000"/>
              </a:lnSpc>
              <a:spcBef>
                <a:spcPts val="540"/>
              </a:spcBef>
              <a:spcAft>
                <a:spcPts val="0"/>
              </a:spcAft>
              <a:buClr>
                <a:schemeClr val="dk1"/>
              </a:buClr>
              <a:buSzPts val="1800"/>
              <a:buChar char="•"/>
              <a:defRPr/>
            </a:lvl6pPr>
            <a:lvl7pPr indent="-342900" lvl="6" marL="3200400" algn="l">
              <a:lnSpc>
                <a:spcPct val="90000"/>
              </a:lnSpc>
              <a:spcBef>
                <a:spcPts val="540"/>
              </a:spcBef>
              <a:spcAft>
                <a:spcPts val="0"/>
              </a:spcAft>
              <a:buClr>
                <a:schemeClr val="dk1"/>
              </a:buClr>
              <a:buSzPts val="1800"/>
              <a:buChar char="•"/>
              <a:defRPr/>
            </a:lvl7pPr>
            <a:lvl8pPr indent="-342900" lvl="7" marL="3657600" algn="l">
              <a:lnSpc>
                <a:spcPct val="90000"/>
              </a:lnSpc>
              <a:spcBef>
                <a:spcPts val="540"/>
              </a:spcBef>
              <a:spcAft>
                <a:spcPts val="0"/>
              </a:spcAft>
              <a:buClr>
                <a:schemeClr val="dk1"/>
              </a:buClr>
              <a:buSzPts val="1800"/>
              <a:buChar char="•"/>
              <a:defRPr/>
            </a:lvl8pPr>
            <a:lvl9pPr indent="-342900" lvl="8" marL="4114800" algn="l">
              <a:lnSpc>
                <a:spcPct val="90000"/>
              </a:lnSpc>
              <a:spcBef>
                <a:spcPts val="540"/>
              </a:spcBef>
              <a:spcAft>
                <a:spcPts val="0"/>
              </a:spcAft>
              <a:buClr>
                <a:schemeClr val="dk1"/>
              </a:buClr>
              <a:buSzPts val="1800"/>
              <a:buChar char="•"/>
              <a:defRPr/>
            </a:lvl9pPr>
          </a:lstStyle>
          <a:p/>
        </p:txBody>
      </p:sp>
      <p:sp>
        <p:nvSpPr>
          <p:cNvPr id="42" name="Google Shape;42;p13"/>
          <p:cNvSpPr txBox="1"/>
          <p:nvPr>
            <p:ph idx="2" type="body"/>
          </p:nvPr>
        </p:nvSpPr>
        <p:spPr>
          <a:xfrm>
            <a:off x="839788" y="2101850"/>
            <a:ext cx="3932237" cy="37592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480"/>
              </a:spcBef>
              <a:spcAft>
                <a:spcPts val="0"/>
              </a:spcAft>
              <a:buClr>
                <a:schemeClr val="dk1"/>
              </a:buClr>
              <a:buSzPts val="1600"/>
              <a:buNone/>
              <a:defRPr sz="1600"/>
            </a:lvl1pPr>
            <a:lvl2pPr indent="-228600" lvl="1" marL="914400" algn="l">
              <a:lnSpc>
                <a:spcPct val="90000"/>
              </a:lnSpc>
              <a:spcBef>
                <a:spcPts val="420"/>
              </a:spcBef>
              <a:spcAft>
                <a:spcPts val="0"/>
              </a:spcAft>
              <a:buClr>
                <a:schemeClr val="dk1"/>
              </a:buClr>
              <a:buSzPts val="1400"/>
              <a:buNone/>
              <a:defRPr sz="1400"/>
            </a:lvl2pPr>
            <a:lvl3pPr indent="-228600" lvl="2" marL="1371600" algn="l">
              <a:lnSpc>
                <a:spcPct val="90000"/>
              </a:lnSpc>
              <a:spcBef>
                <a:spcPts val="360"/>
              </a:spcBef>
              <a:spcAft>
                <a:spcPts val="0"/>
              </a:spcAft>
              <a:buClr>
                <a:schemeClr val="dk1"/>
              </a:buClr>
              <a:buSzPts val="1200"/>
              <a:buNone/>
              <a:defRPr sz="1200"/>
            </a:lvl3pPr>
            <a:lvl4pPr indent="-228600" lvl="3" marL="1828800" algn="l">
              <a:lnSpc>
                <a:spcPct val="90000"/>
              </a:lnSpc>
              <a:spcBef>
                <a:spcPts val="300"/>
              </a:spcBef>
              <a:spcAft>
                <a:spcPts val="0"/>
              </a:spcAft>
              <a:buClr>
                <a:schemeClr val="dk1"/>
              </a:buClr>
              <a:buSzPts val="1000"/>
              <a:buNone/>
              <a:defRPr sz="1000"/>
            </a:lvl4pPr>
            <a:lvl5pPr indent="-228600" lvl="4" marL="2286000" algn="l">
              <a:lnSpc>
                <a:spcPct val="90000"/>
              </a:lnSpc>
              <a:spcBef>
                <a:spcPts val="300"/>
              </a:spcBef>
              <a:spcAft>
                <a:spcPts val="0"/>
              </a:spcAft>
              <a:buClr>
                <a:schemeClr val="dk1"/>
              </a:buClr>
              <a:buSzPts val="1000"/>
              <a:buNone/>
              <a:defRPr sz="1000"/>
            </a:lvl5pPr>
            <a:lvl6pPr indent="-228600" lvl="5" marL="2743200" algn="l">
              <a:lnSpc>
                <a:spcPct val="90000"/>
              </a:lnSpc>
              <a:spcBef>
                <a:spcPts val="300"/>
              </a:spcBef>
              <a:spcAft>
                <a:spcPts val="0"/>
              </a:spcAft>
              <a:buClr>
                <a:schemeClr val="dk1"/>
              </a:buClr>
              <a:buSzPts val="1000"/>
              <a:buNone/>
              <a:defRPr sz="1000"/>
            </a:lvl6pPr>
            <a:lvl7pPr indent="-228600" lvl="6" marL="3200400" algn="l">
              <a:lnSpc>
                <a:spcPct val="90000"/>
              </a:lnSpc>
              <a:spcBef>
                <a:spcPts val="300"/>
              </a:spcBef>
              <a:spcAft>
                <a:spcPts val="0"/>
              </a:spcAft>
              <a:buClr>
                <a:schemeClr val="dk1"/>
              </a:buClr>
              <a:buSzPts val="1000"/>
              <a:buNone/>
              <a:defRPr sz="1000"/>
            </a:lvl7pPr>
            <a:lvl8pPr indent="-228600" lvl="7" marL="3657600" algn="l">
              <a:lnSpc>
                <a:spcPct val="90000"/>
              </a:lnSpc>
              <a:spcBef>
                <a:spcPts val="300"/>
              </a:spcBef>
              <a:spcAft>
                <a:spcPts val="0"/>
              </a:spcAft>
              <a:buClr>
                <a:schemeClr val="dk1"/>
              </a:buClr>
              <a:buSzPts val="1000"/>
              <a:buNone/>
              <a:defRPr sz="1000"/>
            </a:lvl8pPr>
            <a:lvl9pPr indent="-228600" lvl="8" marL="4114800" algn="l">
              <a:lnSpc>
                <a:spcPct val="90000"/>
              </a:lnSpc>
              <a:spcBef>
                <a:spcPts val="300"/>
              </a:spcBef>
              <a:spcAft>
                <a:spcPts val="0"/>
              </a:spcAft>
              <a:buClr>
                <a:schemeClr val="dk1"/>
              </a:buClr>
              <a:buSzPts val="1000"/>
              <a:buNone/>
              <a:defRPr sz="1000"/>
            </a:lvl9pPr>
          </a:lstStyle>
          <a:p/>
        </p:txBody>
      </p:sp>
      <p:sp>
        <p:nvSpPr>
          <p:cNvPr id="43" name="Google Shape;43;p13"/>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3"/>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3"/>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6" name="Shape 46"/>
        <p:cNvGrpSpPr/>
        <p:nvPr/>
      </p:nvGrpSpPr>
      <p:grpSpPr>
        <a:xfrm>
          <a:off x="0" y="0"/>
          <a:ext cx="0" cy="0"/>
          <a:chOff x="0" y="0"/>
          <a:chExt cx="0" cy="0"/>
        </a:xfrm>
      </p:grpSpPr>
      <p:sp>
        <p:nvSpPr>
          <p:cNvPr id="47" name="Google Shape;47;p14"/>
          <p:cNvSpPr/>
          <p:nvPr/>
        </p:nvSpPr>
        <p:spPr>
          <a:xfrm>
            <a:off x="0" y="0"/>
            <a:ext cx="12192000" cy="133285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
        <p:nvSpPr>
          <p:cNvPr id="48" name="Google Shape;48;p14"/>
          <p:cNvSpPr txBox="1"/>
          <p:nvPr>
            <p:ph type="title"/>
          </p:nvPr>
        </p:nvSpPr>
        <p:spPr>
          <a:xfrm>
            <a:off x="609600" y="1"/>
            <a:ext cx="10744200" cy="1228436"/>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3600"/>
              <a:buFont typeface="Quattrocento Sans"/>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30200" lvl="0" marL="457200" algn="l">
              <a:lnSpc>
                <a:spcPct val="90000"/>
              </a:lnSpc>
              <a:spcBef>
                <a:spcPts val="480"/>
              </a:spcBef>
              <a:spcAft>
                <a:spcPts val="0"/>
              </a:spcAft>
              <a:buClr>
                <a:srgbClr val="7F7F7F"/>
              </a:buClr>
              <a:buSzPts val="1600"/>
              <a:buChar char="•"/>
              <a:defRPr sz="1600">
                <a:solidFill>
                  <a:srgbClr val="7F7F7F"/>
                </a:solidFill>
              </a:defRPr>
            </a:lvl1pPr>
            <a:lvl2pPr indent="-317500" lvl="1" marL="914400" algn="l">
              <a:lnSpc>
                <a:spcPct val="90000"/>
              </a:lnSpc>
              <a:spcBef>
                <a:spcPts val="420"/>
              </a:spcBef>
              <a:spcAft>
                <a:spcPts val="0"/>
              </a:spcAft>
              <a:buClr>
                <a:srgbClr val="7F7F7F"/>
              </a:buClr>
              <a:buSzPts val="1400"/>
              <a:buChar char="•"/>
              <a:defRPr sz="1400">
                <a:solidFill>
                  <a:srgbClr val="7F7F7F"/>
                </a:solidFill>
              </a:defRPr>
            </a:lvl2pPr>
            <a:lvl3pPr indent="-304800" lvl="2" marL="1371600" algn="l">
              <a:lnSpc>
                <a:spcPct val="90000"/>
              </a:lnSpc>
              <a:spcBef>
                <a:spcPts val="360"/>
              </a:spcBef>
              <a:spcAft>
                <a:spcPts val="0"/>
              </a:spcAft>
              <a:buClr>
                <a:srgbClr val="7F7F7F"/>
              </a:buClr>
              <a:buSzPts val="1200"/>
              <a:buChar char="•"/>
              <a:defRPr sz="1200">
                <a:solidFill>
                  <a:srgbClr val="7F7F7F"/>
                </a:solidFill>
              </a:defRPr>
            </a:lvl3pPr>
            <a:lvl4pPr indent="-298450" lvl="3" marL="1828800" algn="l">
              <a:lnSpc>
                <a:spcPct val="90000"/>
              </a:lnSpc>
              <a:spcBef>
                <a:spcPts val="330"/>
              </a:spcBef>
              <a:spcAft>
                <a:spcPts val="0"/>
              </a:spcAft>
              <a:buClr>
                <a:srgbClr val="7F7F7F"/>
              </a:buClr>
              <a:buSzPts val="1100"/>
              <a:buChar char="•"/>
              <a:defRPr sz="1100">
                <a:solidFill>
                  <a:srgbClr val="7F7F7F"/>
                </a:solidFill>
              </a:defRPr>
            </a:lvl4pPr>
            <a:lvl5pPr indent="-298450" lvl="4" marL="2286000" algn="l">
              <a:lnSpc>
                <a:spcPct val="90000"/>
              </a:lnSpc>
              <a:spcBef>
                <a:spcPts val="330"/>
              </a:spcBef>
              <a:spcAft>
                <a:spcPts val="0"/>
              </a:spcAft>
              <a:buClr>
                <a:srgbClr val="7F7F7F"/>
              </a:buClr>
              <a:buSzPts val="1100"/>
              <a:buChar char="•"/>
              <a:defRPr sz="1100">
                <a:solidFill>
                  <a:srgbClr val="7F7F7F"/>
                </a:solidFill>
              </a:defRPr>
            </a:lvl5pPr>
            <a:lvl6pPr indent="-342900" lvl="5" marL="2743200" algn="l">
              <a:lnSpc>
                <a:spcPct val="90000"/>
              </a:lnSpc>
              <a:spcBef>
                <a:spcPts val="540"/>
              </a:spcBef>
              <a:spcAft>
                <a:spcPts val="0"/>
              </a:spcAft>
              <a:buClr>
                <a:schemeClr val="dk1"/>
              </a:buClr>
              <a:buSzPts val="1800"/>
              <a:buChar char="•"/>
              <a:defRPr/>
            </a:lvl6pPr>
            <a:lvl7pPr indent="-342900" lvl="6" marL="3200400" algn="l">
              <a:lnSpc>
                <a:spcPct val="90000"/>
              </a:lnSpc>
              <a:spcBef>
                <a:spcPts val="540"/>
              </a:spcBef>
              <a:spcAft>
                <a:spcPts val="0"/>
              </a:spcAft>
              <a:buClr>
                <a:schemeClr val="dk1"/>
              </a:buClr>
              <a:buSzPts val="1800"/>
              <a:buChar char="•"/>
              <a:defRPr/>
            </a:lvl7pPr>
            <a:lvl8pPr indent="-342900" lvl="7" marL="3657600" algn="l">
              <a:lnSpc>
                <a:spcPct val="90000"/>
              </a:lnSpc>
              <a:spcBef>
                <a:spcPts val="540"/>
              </a:spcBef>
              <a:spcAft>
                <a:spcPts val="0"/>
              </a:spcAft>
              <a:buClr>
                <a:schemeClr val="dk1"/>
              </a:buClr>
              <a:buSzPts val="1800"/>
              <a:buChar char="•"/>
              <a:defRPr/>
            </a:lvl8pPr>
            <a:lvl9pPr indent="-342900" lvl="8" marL="4114800" algn="l">
              <a:lnSpc>
                <a:spcPct val="90000"/>
              </a:lnSpc>
              <a:spcBef>
                <a:spcPts val="540"/>
              </a:spcBef>
              <a:spcAft>
                <a:spcPts val="0"/>
              </a:spcAft>
              <a:buClr>
                <a:schemeClr val="dk1"/>
              </a:buClr>
              <a:buSzPts val="1800"/>
              <a:buChar char="•"/>
              <a:defRPr/>
            </a:lvl9pPr>
          </a:lstStyle>
          <a:p/>
        </p:txBody>
      </p:sp>
      <p:sp>
        <p:nvSpPr>
          <p:cNvPr id="50" name="Google Shape;50;p1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30200" lvl="0" marL="457200" algn="l">
              <a:lnSpc>
                <a:spcPct val="90000"/>
              </a:lnSpc>
              <a:spcBef>
                <a:spcPts val="480"/>
              </a:spcBef>
              <a:spcAft>
                <a:spcPts val="0"/>
              </a:spcAft>
              <a:buClr>
                <a:srgbClr val="7F7F7F"/>
              </a:buClr>
              <a:buSzPts val="1600"/>
              <a:buChar char="•"/>
              <a:defRPr sz="1600">
                <a:solidFill>
                  <a:srgbClr val="7F7F7F"/>
                </a:solidFill>
              </a:defRPr>
            </a:lvl1pPr>
            <a:lvl2pPr indent="-317500" lvl="1" marL="914400" algn="l">
              <a:lnSpc>
                <a:spcPct val="90000"/>
              </a:lnSpc>
              <a:spcBef>
                <a:spcPts val="420"/>
              </a:spcBef>
              <a:spcAft>
                <a:spcPts val="0"/>
              </a:spcAft>
              <a:buClr>
                <a:srgbClr val="7F7F7F"/>
              </a:buClr>
              <a:buSzPts val="1400"/>
              <a:buChar char="•"/>
              <a:defRPr sz="1400">
                <a:solidFill>
                  <a:srgbClr val="7F7F7F"/>
                </a:solidFill>
              </a:defRPr>
            </a:lvl2pPr>
            <a:lvl3pPr indent="-304800" lvl="2" marL="1371600" algn="l">
              <a:lnSpc>
                <a:spcPct val="90000"/>
              </a:lnSpc>
              <a:spcBef>
                <a:spcPts val="360"/>
              </a:spcBef>
              <a:spcAft>
                <a:spcPts val="0"/>
              </a:spcAft>
              <a:buClr>
                <a:srgbClr val="7F7F7F"/>
              </a:buClr>
              <a:buSzPts val="1200"/>
              <a:buChar char="•"/>
              <a:defRPr sz="1200">
                <a:solidFill>
                  <a:srgbClr val="7F7F7F"/>
                </a:solidFill>
              </a:defRPr>
            </a:lvl3pPr>
            <a:lvl4pPr indent="-298450" lvl="3" marL="1828800" algn="l">
              <a:lnSpc>
                <a:spcPct val="90000"/>
              </a:lnSpc>
              <a:spcBef>
                <a:spcPts val="330"/>
              </a:spcBef>
              <a:spcAft>
                <a:spcPts val="0"/>
              </a:spcAft>
              <a:buClr>
                <a:srgbClr val="7F7F7F"/>
              </a:buClr>
              <a:buSzPts val="1100"/>
              <a:buChar char="•"/>
              <a:defRPr sz="1100">
                <a:solidFill>
                  <a:srgbClr val="7F7F7F"/>
                </a:solidFill>
              </a:defRPr>
            </a:lvl4pPr>
            <a:lvl5pPr indent="-298450" lvl="4" marL="2286000" algn="l">
              <a:lnSpc>
                <a:spcPct val="90000"/>
              </a:lnSpc>
              <a:spcBef>
                <a:spcPts val="330"/>
              </a:spcBef>
              <a:spcAft>
                <a:spcPts val="0"/>
              </a:spcAft>
              <a:buClr>
                <a:srgbClr val="7F7F7F"/>
              </a:buClr>
              <a:buSzPts val="1100"/>
              <a:buChar char="•"/>
              <a:defRPr sz="1100">
                <a:solidFill>
                  <a:srgbClr val="7F7F7F"/>
                </a:solidFill>
              </a:defRPr>
            </a:lvl5pPr>
            <a:lvl6pPr indent="-342900" lvl="5" marL="2743200" algn="l">
              <a:lnSpc>
                <a:spcPct val="90000"/>
              </a:lnSpc>
              <a:spcBef>
                <a:spcPts val="540"/>
              </a:spcBef>
              <a:spcAft>
                <a:spcPts val="0"/>
              </a:spcAft>
              <a:buClr>
                <a:schemeClr val="dk1"/>
              </a:buClr>
              <a:buSzPts val="1800"/>
              <a:buChar char="•"/>
              <a:defRPr/>
            </a:lvl6pPr>
            <a:lvl7pPr indent="-342900" lvl="6" marL="3200400" algn="l">
              <a:lnSpc>
                <a:spcPct val="90000"/>
              </a:lnSpc>
              <a:spcBef>
                <a:spcPts val="540"/>
              </a:spcBef>
              <a:spcAft>
                <a:spcPts val="0"/>
              </a:spcAft>
              <a:buClr>
                <a:schemeClr val="dk1"/>
              </a:buClr>
              <a:buSzPts val="1800"/>
              <a:buChar char="•"/>
              <a:defRPr/>
            </a:lvl7pPr>
            <a:lvl8pPr indent="-342900" lvl="7" marL="3657600" algn="l">
              <a:lnSpc>
                <a:spcPct val="90000"/>
              </a:lnSpc>
              <a:spcBef>
                <a:spcPts val="540"/>
              </a:spcBef>
              <a:spcAft>
                <a:spcPts val="0"/>
              </a:spcAft>
              <a:buClr>
                <a:schemeClr val="dk1"/>
              </a:buClr>
              <a:buSzPts val="1800"/>
              <a:buChar char="•"/>
              <a:defRPr/>
            </a:lvl8pPr>
            <a:lvl9pPr indent="-342900" lvl="8" marL="4114800" algn="l">
              <a:lnSpc>
                <a:spcPct val="90000"/>
              </a:lnSpc>
              <a:spcBef>
                <a:spcPts val="540"/>
              </a:spcBef>
              <a:spcAft>
                <a:spcPts val="0"/>
              </a:spcAft>
              <a:buClr>
                <a:schemeClr val="dk1"/>
              </a:buClr>
              <a:buSzPts val="1800"/>
              <a:buChar char="•"/>
              <a:defRPr/>
            </a:lvl9pPr>
          </a:lstStyle>
          <a:p/>
        </p:txBody>
      </p:sp>
      <p:sp>
        <p:nvSpPr>
          <p:cNvPr id="51" name="Google Shape;51;p14"/>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4"/>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4"/>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54" name="Google Shape;54;p14"/>
          <p:cNvSpPr/>
          <p:nvPr/>
        </p:nvSpPr>
        <p:spPr>
          <a:xfrm>
            <a:off x="0" y="0"/>
            <a:ext cx="12192000" cy="133285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5" name="Shape 55"/>
        <p:cNvGrpSpPr/>
        <p:nvPr/>
      </p:nvGrpSpPr>
      <p:grpSpPr>
        <a:xfrm>
          <a:off x="0" y="0"/>
          <a:ext cx="0" cy="0"/>
          <a:chOff x="0" y="0"/>
          <a:chExt cx="0" cy="0"/>
        </a:xfrm>
      </p:grpSpPr>
      <p:sp>
        <p:nvSpPr>
          <p:cNvPr id="56" name="Google Shape;56;p15"/>
          <p:cNvSpPr/>
          <p:nvPr/>
        </p:nvSpPr>
        <p:spPr>
          <a:xfrm>
            <a:off x="0" y="0"/>
            <a:ext cx="12192000" cy="133285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
        <p:nvSpPr>
          <p:cNvPr id="57" name="Google Shape;57;p15"/>
          <p:cNvSpPr txBox="1"/>
          <p:nvPr>
            <p:ph type="title"/>
          </p:nvPr>
        </p:nvSpPr>
        <p:spPr>
          <a:xfrm>
            <a:off x="609600" y="0"/>
            <a:ext cx="10737851" cy="1228436"/>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3600"/>
              <a:buFont typeface="Quattrocento Sans"/>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15"/>
          <p:cNvSpPr txBox="1"/>
          <p:nvPr>
            <p:ph idx="1" type="body"/>
          </p:nvPr>
        </p:nvSpPr>
        <p:spPr>
          <a:xfrm>
            <a:off x="831851" y="1489075"/>
            <a:ext cx="5156200" cy="64135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20"/>
              </a:spcBef>
              <a:spcAft>
                <a:spcPts val="0"/>
              </a:spcAft>
              <a:buClr>
                <a:schemeClr val="dk1"/>
              </a:buClr>
              <a:buSzPts val="2400"/>
              <a:buNone/>
              <a:defRPr b="1" sz="2400"/>
            </a:lvl1pPr>
            <a:lvl2pPr indent="-228600" lvl="1" marL="914400" algn="l">
              <a:lnSpc>
                <a:spcPct val="90000"/>
              </a:lnSpc>
              <a:spcBef>
                <a:spcPts val="600"/>
              </a:spcBef>
              <a:spcAft>
                <a:spcPts val="0"/>
              </a:spcAft>
              <a:buClr>
                <a:schemeClr val="dk1"/>
              </a:buClr>
              <a:buSzPts val="2000"/>
              <a:buNone/>
              <a:defRPr b="1" sz="2000"/>
            </a:lvl2pPr>
            <a:lvl3pPr indent="-228600" lvl="2" marL="1371600" algn="l">
              <a:lnSpc>
                <a:spcPct val="90000"/>
              </a:lnSpc>
              <a:spcBef>
                <a:spcPts val="540"/>
              </a:spcBef>
              <a:spcAft>
                <a:spcPts val="0"/>
              </a:spcAft>
              <a:buClr>
                <a:schemeClr val="dk1"/>
              </a:buClr>
              <a:buSzPts val="1800"/>
              <a:buNone/>
              <a:defRPr b="1" sz="1800"/>
            </a:lvl3pPr>
            <a:lvl4pPr indent="-228600" lvl="3" marL="1828800" algn="l">
              <a:lnSpc>
                <a:spcPct val="90000"/>
              </a:lnSpc>
              <a:spcBef>
                <a:spcPts val="480"/>
              </a:spcBef>
              <a:spcAft>
                <a:spcPts val="0"/>
              </a:spcAft>
              <a:buClr>
                <a:schemeClr val="dk1"/>
              </a:buClr>
              <a:buSzPts val="1600"/>
              <a:buNone/>
              <a:defRPr b="1" sz="1600"/>
            </a:lvl4pPr>
            <a:lvl5pPr indent="-228600" lvl="4" marL="2286000" algn="l">
              <a:lnSpc>
                <a:spcPct val="90000"/>
              </a:lnSpc>
              <a:spcBef>
                <a:spcPts val="480"/>
              </a:spcBef>
              <a:spcAft>
                <a:spcPts val="0"/>
              </a:spcAft>
              <a:buClr>
                <a:schemeClr val="dk1"/>
              </a:buClr>
              <a:buSzPts val="1600"/>
              <a:buNone/>
              <a:defRPr b="1" sz="1600"/>
            </a:lvl5pPr>
            <a:lvl6pPr indent="-228600" lvl="5" marL="2743200" algn="l">
              <a:lnSpc>
                <a:spcPct val="90000"/>
              </a:lnSpc>
              <a:spcBef>
                <a:spcPts val="480"/>
              </a:spcBef>
              <a:spcAft>
                <a:spcPts val="0"/>
              </a:spcAft>
              <a:buClr>
                <a:schemeClr val="dk1"/>
              </a:buClr>
              <a:buSzPts val="1600"/>
              <a:buNone/>
              <a:defRPr b="1" sz="1600"/>
            </a:lvl6pPr>
            <a:lvl7pPr indent="-228600" lvl="6" marL="3200400" algn="l">
              <a:lnSpc>
                <a:spcPct val="90000"/>
              </a:lnSpc>
              <a:spcBef>
                <a:spcPts val="480"/>
              </a:spcBef>
              <a:spcAft>
                <a:spcPts val="0"/>
              </a:spcAft>
              <a:buClr>
                <a:schemeClr val="dk1"/>
              </a:buClr>
              <a:buSzPts val="1600"/>
              <a:buNone/>
              <a:defRPr b="1" sz="1600"/>
            </a:lvl7pPr>
            <a:lvl8pPr indent="-228600" lvl="7" marL="3657600" algn="l">
              <a:lnSpc>
                <a:spcPct val="90000"/>
              </a:lnSpc>
              <a:spcBef>
                <a:spcPts val="480"/>
              </a:spcBef>
              <a:spcAft>
                <a:spcPts val="0"/>
              </a:spcAft>
              <a:buClr>
                <a:schemeClr val="dk1"/>
              </a:buClr>
              <a:buSzPts val="1600"/>
              <a:buNone/>
              <a:defRPr b="1" sz="1600"/>
            </a:lvl8pPr>
            <a:lvl9pPr indent="-228600" lvl="8" marL="4114800" algn="l">
              <a:lnSpc>
                <a:spcPct val="90000"/>
              </a:lnSpc>
              <a:spcBef>
                <a:spcPts val="480"/>
              </a:spcBef>
              <a:spcAft>
                <a:spcPts val="0"/>
              </a:spcAft>
              <a:buClr>
                <a:schemeClr val="dk1"/>
              </a:buClr>
              <a:buSzPts val="1600"/>
              <a:buNone/>
              <a:defRPr b="1" sz="1600"/>
            </a:lvl9pPr>
          </a:lstStyle>
          <a:p/>
        </p:txBody>
      </p:sp>
      <p:sp>
        <p:nvSpPr>
          <p:cNvPr id="59" name="Google Shape;59;p15"/>
          <p:cNvSpPr txBox="1"/>
          <p:nvPr>
            <p:ph idx="2" type="body"/>
          </p:nvPr>
        </p:nvSpPr>
        <p:spPr>
          <a:xfrm>
            <a:off x="831851" y="2193927"/>
            <a:ext cx="5156200" cy="3978275"/>
          </a:xfrm>
          <a:prstGeom prst="rect">
            <a:avLst/>
          </a:prstGeom>
          <a:noFill/>
          <a:ln>
            <a:noFill/>
          </a:ln>
        </p:spPr>
        <p:txBody>
          <a:bodyPr anchorCtr="0" anchor="t" bIns="45700" lIns="91425" spcFirstLastPara="1" rIns="91425" wrap="square" tIns="45700">
            <a:normAutofit/>
          </a:bodyPr>
          <a:lstStyle>
            <a:lvl1pPr indent="-330200" lvl="0" marL="457200" algn="l">
              <a:lnSpc>
                <a:spcPct val="90000"/>
              </a:lnSpc>
              <a:spcBef>
                <a:spcPts val="480"/>
              </a:spcBef>
              <a:spcAft>
                <a:spcPts val="0"/>
              </a:spcAft>
              <a:buClr>
                <a:srgbClr val="7F7F7F"/>
              </a:buClr>
              <a:buSzPts val="1600"/>
              <a:buChar char="•"/>
              <a:defRPr sz="1600">
                <a:solidFill>
                  <a:srgbClr val="7F7F7F"/>
                </a:solidFill>
              </a:defRPr>
            </a:lvl1pPr>
            <a:lvl2pPr indent="-317500" lvl="1" marL="914400" algn="l">
              <a:lnSpc>
                <a:spcPct val="90000"/>
              </a:lnSpc>
              <a:spcBef>
                <a:spcPts val="420"/>
              </a:spcBef>
              <a:spcAft>
                <a:spcPts val="0"/>
              </a:spcAft>
              <a:buClr>
                <a:srgbClr val="7F7F7F"/>
              </a:buClr>
              <a:buSzPts val="1400"/>
              <a:buChar char="•"/>
              <a:defRPr sz="1400">
                <a:solidFill>
                  <a:srgbClr val="7F7F7F"/>
                </a:solidFill>
              </a:defRPr>
            </a:lvl2pPr>
            <a:lvl3pPr indent="-304800" lvl="2" marL="1371600" algn="l">
              <a:lnSpc>
                <a:spcPct val="90000"/>
              </a:lnSpc>
              <a:spcBef>
                <a:spcPts val="360"/>
              </a:spcBef>
              <a:spcAft>
                <a:spcPts val="0"/>
              </a:spcAft>
              <a:buClr>
                <a:srgbClr val="7F7F7F"/>
              </a:buClr>
              <a:buSzPts val="1200"/>
              <a:buChar char="•"/>
              <a:defRPr sz="1200">
                <a:solidFill>
                  <a:srgbClr val="7F7F7F"/>
                </a:solidFill>
              </a:defRPr>
            </a:lvl3pPr>
            <a:lvl4pPr indent="-298450" lvl="3" marL="1828800" algn="l">
              <a:lnSpc>
                <a:spcPct val="90000"/>
              </a:lnSpc>
              <a:spcBef>
                <a:spcPts val="330"/>
              </a:spcBef>
              <a:spcAft>
                <a:spcPts val="0"/>
              </a:spcAft>
              <a:buClr>
                <a:srgbClr val="7F7F7F"/>
              </a:buClr>
              <a:buSzPts val="1100"/>
              <a:buChar char="•"/>
              <a:defRPr sz="1100">
                <a:solidFill>
                  <a:srgbClr val="7F7F7F"/>
                </a:solidFill>
              </a:defRPr>
            </a:lvl4pPr>
            <a:lvl5pPr indent="-298450" lvl="4" marL="2286000" algn="l">
              <a:lnSpc>
                <a:spcPct val="90000"/>
              </a:lnSpc>
              <a:spcBef>
                <a:spcPts val="330"/>
              </a:spcBef>
              <a:spcAft>
                <a:spcPts val="0"/>
              </a:spcAft>
              <a:buClr>
                <a:srgbClr val="7F7F7F"/>
              </a:buClr>
              <a:buSzPts val="1100"/>
              <a:buChar char="•"/>
              <a:defRPr sz="1100">
                <a:solidFill>
                  <a:srgbClr val="7F7F7F"/>
                </a:solidFill>
              </a:defRPr>
            </a:lvl5pPr>
            <a:lvl6pPr indent="-342900" lvl="5" marL="2743200" algn="l">
              <a:lnSpc>
                <a:spcPct val="90000"/>
              </a:lnSpc>
              <a:spcBef>
                <a:spcPts val="540"/>
              </a:spcBef>
              <a:spcAft>
                <a:spcPts val="0"/>
              </a:spcAft>
              <a:buClr>
                <a:schemeClr val="dk1"/>
              </a:buClr>
              <a:buSzPts val="1800"/>
              <a:buChar char="•"/>
              <a:defRPr/>
            </a:lvl6pPr>
            <a:lvl7pPr indent="-342900" lvl="6" marL="3200400" algn="l">
              <a:lnSpc>
                <a:spcPct val="90000"/>
              </a:lnSpc>
              <a:spcBef>
                <a:spcPts val="540"/>
              </a:spcBef>
              <a:spcAft>
                <a:spcPts val="0"/>
              </a:spcAft>
              <a:buClr>
                <a:schemeClr val="dk1"/>
              </a:buClr>
              <a:buSzPts val="1800"/>
              <a:buChar char="•"/>
              <a:defRPr/>
            </a:lvl7pPr>
            <a:lvl8pPr indent="-342900" lvl="7" marL="3657600" algn="l">
              <a:lnSpc>
                <a:spcPct val="90000"/>
              </a:lnSpc>
              <a:spcBef>
                <a:spcPts val="540"/>
              </a:spcBef>
              <a:spcAft>
                <a:spcPts val="0"/>
              </a:spcAft>
              <a:buClr>
                <a:schemeClr val="dk1"/>
              </a:buClr>
              <a:buSzPts val="1800"/>
              <a:buChar char="•"/>
              <a:defRPr/>
            </a:lvl8pPr>
            <a:lvl9pPr indent="-342900" lvl="8" marL="4114800" algn="l">
              <a:lnSpc>
                <a:spcPct val="90000"/>
              </a:lnSpc>
              <a:spcBef>
                <a:spcPts val="540"/>
              </a:spcBef>
              <a:spcAft>
                <a:spcPts val="0"/>
              </a:spcAft>
              <a:buClr>
                <a:schemeClr val="dk1"/>
              </a:buClr>
              <a:buSzPts val="1800"/>
              <a:buChar char="•"/>
              <a:defRPr/>
            </a:lvl9pPr>
          </a:lstStyle>
          <a:p/>
        </p:txBody>
      </p:sp>
      <p:sp>
        <p:nvSpPr>
          <p:cNvPr id="60" name="Google Shape;60;p15"/>
          <p:cNvSpPr txBox="1"/>
          <p:nvPr>
            <p:ph idx="3" type="body"/>
          </p:nvPr>
        </p:nvSpPr>
        <p:spPr>
          <a:xfrm>
            <a:off x="6189664" y="1489075"/>
            <a:ext cx="5157787" cy="64135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20"/>
              </a:spcBef>
              <a:spcAft>
                <a:spcPts val="0"/>
              </a:spcAft>
              <a:buClr>
                <a:schemeClr val="dk1"/>
              </a:buClr>
              <a:buSzPts val="2400"/>
              <a:buNone/>
              <a:defRPr b="1" sz="2400"/>
            </a:lvl1pPr>
            <a:lvl2pPr indent="-228600" lvl="1" marL="914400" algn="l">
              <a:lnSpc>
                <a:spcPct val="90000"/>
              </a:lnSpc>
              <a:spcBef>
                <a:spcPts val="600"/>
              </a:spcBef>
              <a:spcAft>
                <a:spcPts val="0"/>
              </a:spcAft>
              <a:buClr>
                <a:schemeClr val="dk1"/>
              </a:buClr>
              <a:buSzPts val="2000"/>
              <a:buNone/>
              <a:defRPr b="1" sz="2000"/>
            </a:lvl2pPr>
            <a:lvl3pPr indent="-228600" lvl="2" marL="1371600" algn="l">
              <a:lnSpc>
                <a:spcPct val="90000"/>
              </a:lnSpc>
              <a:spcBef>
                <a:spcPts val="540"/>
              </a:spcBef>
              <a:spcAft>
                <a:spcPts val="0"/>
              </a:spcAft>
              <a:buClr>
                <a:schemeClr val="dk1"/>
              </a:buClr>
              <a:buSzPts val="1800"/>
              <a:buNone/>
              <a:defRPr b="1" sz="1800"/>
            </a:lvl3pPr>
            <a:lvl4pPr indent="-228600" lvl="3" marL="1828800" algn="l">
              <a:lnSpc>
                <a:spcPct val="90000"/>
              </a:lnSpc>
              <a:spcBef>
                <a:spcPts val="480"/>
              </a:spcBef>
              <a:spcAft>
                <a:spcPts val="0"/>
              </a:spcAft>
              <a:buClr>
                <a:schemeClr val="dk1"/>
              </a:buClr>
              <a:buSzPts val="1600"/>
              <a:buNone/>
              <a:defRPr b="1" sz="1600"/>
            </a:lvl4pPr>
            <a:lvl5pPr indent="-228600" lvl="4" marL="2286000" algn="l">
              <a:lnSpc>
                <a:spcPct val="90000"/>
              </a:lnSpc>
              <a:spcBef>
                <a:spcPts val="480"/>
              </a:spcBef>
              <a:spcAft>
                <a:spcPts val="0"/>
              </a:spcAft>
              <a:buClr>
                <a:schemeClr val="dk1"/>
              </a:buClr>
              <a:buSzPts val="1600"/>
              <a:buNone/>
              <a:defRPr b="1" sz="1600"/>
            </a:lvl5pPr>
            <a:lvl6pPr indent="-228600" lvl="5" marL="2743200" algn="l">
              <a:lnSpc>
                <a:spcPct val="90000"/>
              </a:lnSpc>
              <a:spcBef>
                <a:spcPts val="480"/>
              </a:spcBef>
              <a:spcAft>
                <a:spcPts val="0"/>
              </a:spcAft>
              <a:buClr>
                <a:schemeClr val="dk1"/>
              </a:buClr>
              <a:buSzPts val="1600"/>
              <a:buNone/>
              <a:defRPr b="1" sz="1600"/>
            </a:lvl6pPr>
            <a:lvl7pPr indent="-228600" lvl="6" marL="3200400" algn="l">
              <a:lnSpc>
                <a:spcPct val="90000"/>
              </a:lnSpc>
              <a:spcBef>
                <a:spcPts val="480"/>
              </a:spcBef>
              <a:spcAft>
                <a:spcPts val="0"/>
              </a:spcAft>
              <a:buClr>
                <a:schemeClr val="dk1"/>
              </a:buClr>
              <a:buSzPts val="1600"/>
              <a:buNone/>
              <a:defRPr b="1" sz="1600"/>
            </a:lvl7pPr>
            <a:lvl8pPr indent="-228600" lvl="7" marL="3657600" algn="l">
              <a:lnSpc>
                <a:spcPct val="90000"/>
              </a:lnSpc>
              <a:spcBef>
                <a:spcPts val="480"/>
              </a:spcBef>
              <a:spcAft>
                <a:spcPts val="0"/>
              </a:spcAft>
              <a:buClr>
                <a:schemeClr val="dk1"/>
              </a:buClr>
              <a:buSzPts val="1600"/>
              <a:buNone/>
              <a:defRPr b="1" sz="1600"/>
            </a:lvl8pPr>
            <a:lvl9pPr indent="-228600" lvl="8" marL="4114800" algn="l">
              <a:lnSpc>
                <a:spcPct val="90000"/>
              </a:lnSpc>
              <a:spcBef>
                <a:spcPts val="480"/>
              </a:spcBef>
              <a:spcAft>
                <a:spcPts val="0"/>
              </a:spcAft>
              <a:buClr>
                <a:schemeClr val="dk1"/>
              </a:buClr>
              <a:buSzPts val="1600"/>
              <a:buNone/>
              <a:defRPr b="1" sz="1600"/>
            </a:lvl9pPr>
          </a:lstStyle>
          <a:p/>
        </p:txBody>
      </p:sp>
      <p:sp>
        <p:nvSpPr>
          <p:cNvPr id="61" name="Google Shape;61;p15"/>
          <p:cNvSpPr txBox="1"/>
          <p:nvPr>
            <p:ph idx="4" type="body"/>
          </p:nvPr>
        </p:nvSpPr>
        <p:spPr>
          <a:xfrm>
            <a:off x="6189664" y="2193927"/>
            <a:ext cx="5157787" cy="3978275"/>
          </a:xfrm>
          <a:prstGeom prst="rect">
            <a:avLst/>
          </a:prstGeom>
          <a:noFill/>
          <a:ln>
            <a:noFill/>
          </a:ln>
        </p:spPr>
        <p:txBody>
          <a:bodyPr anchorCtr="0" anchor="t" bIns="45700" lIns="91425" spcFirstLastPara="1" rIns="91425" wrap="square" tIns="45700">
            <a:normAutofit/>
          </a:bodyPr>
          <a:lstStyle>
            <a:lvl1pPr indent="-330200" lvl="0" marL="457200" algn="l">
              <a:lnSpc>
                <a:spcPct val="90000"/>
              </a:lnSpc>
              <a:spcBef>
                <a:spcPts val="480"/>
              </a:spcBef>
              <a:spcAft>
                <a:spcPts val="0"/>
              </a:spcAft>
              <a:buClr>
                <a:srgbClr val="7F7F7F"/>
              </a:buClr>
              <a:buSzPts val="1600"/>
              <a:buChar char="•"/>
              <a:defRPr sz="1600">
                <a:solidFill>
                  <a:srgbClr val="7F7F7F"/>
                </a:solidFill>
              </a:defRPr>
            </a:lvl1pPr>
            <a:lvl2pPr indent="-317500" lvl="1" marL="914400" algn="l">
              <a:lnSpc>
                <a:spcPct val="90000"/>
              </a:lnSpc>
              <a:spcBef>
                <a:spcPts val="420"/>
              </a:spcBef>
              <a:spcAft>
                <a:spcPts val="0"/>
              </a:spcAft>
              <a:buClr>
                <a:srgbClr val="7F7F7F"/>
              </a:buClr>
              <a:buSzPts val="1400"/>
              <a:buChar char="•"/>
              <a:defRPr sz="1400">
                <a:solidFill>
                  <a:srgbClr val="7F7F7F"/>
                </a:solidFill>
              </a:defRPr>
            </a:lvl2pPr>
            <a:lvl3pPr indent="-304800" lvl="2" marL="1371600" algn="l">
              <a:lnSpc>
                <a:spcPct val="90000"/>
              </a:lnSpc>
              <a:spcBef>
                <a:spcPts val="360"/>
              </a:spcBef>
              <a:spcAft>
                <a:spcPts val="0"/>
              </a:spcAft>
              <a:buClr>
                <a:srgbClr val="7F7F7F"/>
              </a:buClr>
              <a:buSzPts val="1200"/>
              <a:buChar char="•"/>
              <a:defRPr sz="1200">
                <a:solidFill>
                  <a:srgbClr val="7F7F7F"/>
                </a:solidFill>
              </a:defRPr>
            </a:lvl3pPr>
            <a:lvl4pPr indent="-298450" lvl="3" marL="1828800" algn="l">
              <a:lnSpc>
                <a:spcPct val="90000"/>
              </a:lnSpc>
              <a:spcBef>
                <a:spcPts val="330"/>
              </a:spcBef>
              <a:spcAft>
                <a:spcPts val="0"/>
              </a:spcAft>
              <a:buClr>
                <a:srgbClr val="7F7F7F"/>
              </a:buClr>
              <a:buSzPts val="1100"/>
              <a:buChar char="•"/>
              <a:defRPr sz="1100">
                <a:solidFill>
                  <a:srgbClr val="7F7F7F"/>
                </a:solidFill>
              </a:defRPr>
            </a:lvl4pPr>
            <a:lvl5pPr indent="-298450" lvl="4" marL="2286000" algn="l">
              <a:lnSpc>
                <a:spcPct val="90000"/>
              </a:lnSpc>
              <a:spcBef>
                <a:spcPts val="330"/>
              </a:spcBef>
              <a:spcAft>
                <a:spcPts val="0"/>
              </a:spcAft>
              <a:buClr>
                <a:srgbClr val="7F7F7F"/>
              </a:buClr>
              <a:buSzPts val="1100"/>
              <a:buChar char="•"/>
              <a:defRPr sz="1100">
                <a:solidFill>
                  <a:srgbClr val="7F7F7F"/>
                </a:solidFill>
              </a:defRPr>
            </a:lvl5pPr>
            <a:lvl6pPr indent="-342900" lvl="5" marL="2743200" algn="l">
              <a:lnSpc>
                <a:spcPct val="90000"/>
              </a:lnSpc>
              <a:spcBef>
                <a:spcPts val="540"/>
              </a:spcBef>
              <a:spcAft>
                <a:spcPts val="0"/>
              </a:spcAft>
              <a:buClr>
                <a:schemeClr val="dk1"/>
              </a:buClr>
              <a:buSzPts val="1800"/>
              <a:buChar char="•"/>
              <a:defRPr/>
            </a:lvl6pPr>
            <a:lvl7pPr indent="-342900" lvl="6" marL="3200400" algn="l">
              <a:lnSpc>
                <a:spcPct val="90000"/>
              </a:lnSpc>
              <a:spcBef>
                <a:spcPts val="540"/>
              </a:spcBef>
              <a:spcAft>
                <a:spcPts val="0"/>
              </a:spcAft>
              <a:buClr>
                <a:schemeClr val="dk1"/>
              </a:buClr>
              <a:buSzPts val="1800"/>
              <a:buChar char="•"/>
              <a:defRPr/>
            </a:lvl7pPr>
            <a:lvl8pPr indent="-342900" lvl="7" marL="3657600" algn="l">
              <a:lnSpc>
                <a:spcPct val="90000"/>
              </a:lnSpc>
              <a:spcBef>
                <a:spcPts val="540"/>
              </a:spcBef>
              <a:spcAft>
                <a:spcPts val="0"/>
              </a:spcAft>
              <a:buClr>
                <a:schemeClr val="dk1"/>
              </a:buClr>
              <a:buSzPts val="1800"/>
              <a:buChar char="•"/>
              <a:defRPr/>
            </a:lvl8pPr>
            <a:lvl9pPr indent="-342900" lvl="8" marL="4114800" algn="l">
              <a:lnSpc>
                <a:spcPct val="90000"/>
              </a:lnSpc>
              <a:spcBef>
                <a:spcPts val="540"/>
              </a:spcBef>
              <a:spcAft>
                <a:spcPts val="0"/>
              </a:spcAft>
              <a:buClr>
                <a:schemeClr val="dk1"/>
              </a:buClr>
              <a:buSzPts val="1800"/>
              <a:buChar char="•"/>
              <a:defRPr/>
            </a:lvl9pPr>
          </a:lstStyle>
          <a:p/>
        </p:txBody>
      </p:sp>
      <p:sp>
        <p:nvSpPr>
          <p:cNvPr id="62" name="Google Shape;62;p15"/>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5"/>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5"/>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65" name="Google Shape;65;p15"/>
          <p:cNvSpPr/>
          <p:nvPr/>
        </p:nvSpPr>
        <p:spPr>
          <a:xfrm>
            <a:off x="0" y="0"/>
            <a:ext cx="12192000" cy="133285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16"/>
          <p:cNvSpPr/>
          <p:nvPr/>
        </p:nvSpPr>
        <p:spPr>
          <a:xfrm>
            <a:off x="0" y="0"/>
            <a:ext cx="12192000" cy="133285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
        <p:nvSpPr>
          <p:cNvPr id="68" name="Google Shape;68;p16"/>
          <p:cNvSpPr txBox="1"/>
          <p:nvPr>
            <p:ph type="title"/>
          </p:nvPr>
        </p:nvSpPr>
        <p:spPr>
          <a:xfrm>
            <a:off x="609600" y="1"/>
            <a:ext cx="10744200" cy="1228436"/>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1"/>
              </a:buClr>
              <a:buSzPts val="3600"/>
              <a:buFont typeface="Quattrocento Sans"/>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6"/>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6"/>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6"/>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72" name="Google Shape;72;p16"/>
          <p:cNvSpPr/>
          <p:nvPr/>
        </p:nvSpPr>
        <p:spPr>
          <a:xfrm>
            <a:off x="0" y="0"/>
            <a:ext cx="12192000" cy="1332854"/>
          </a:xfrm>
          <a:prstGeom prst="rect">
            <a:avLst/>
          </a:prstGeom>
          <a:solidFill>
            <a:srgbClr val="D247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3" name="Shape 73"/>
        <p:cNvGrpSpPr/>
        <p:nvPr/>
      </p:nvGrpSpPr>
      <p:grpSpPr>
        <a:xfrm>
          <a:off x="0" y="0"/>
          <a:ext cx="0" cy="0"/>
          <a:chOff x="0" y="0"/>
          <a:chExt cx="0" cy="0"/>
        </a:xfrm>
      </p:grpSpPr>
      <p:sp>
        <p:nvSpPr>
          <p:cNvPr id="74" name="Google Shape;74;p17"/>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7"/>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7"/>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7" name="Shape 77"/>
        <p:cNvGrpSpPr/>
        <p:nvPr/>
      </p:nvGrpSpPr>
      <p:grpSpPr>
        <a:xfrm>
          <a:off x="0" y="0"/>
          <a:ext cx="0" cy="0"/>
          <a:chOff x="0" y="0"/>
          <a:chExt cx="0" cy="0"/>
        </a:xfrm>
      </p:grpSpPr>
      <p:sp>
        <p:nvSpPr>
          <p:cNvPr id="78" name="Google Shape;78;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3200"/>
              <a:buFont typeface="Quattrocento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18"/>
          <p:cNvSpPr/>
          <p:nvPr>
            <p:ph idx="2" type="pic"/>
          </p:nvPr>
        </p:nvSpPr>
        <p:spPr>
          <a:xfrm>
            <a:off x="5183188" y="987427"/>
            <a:ext cx="6172200" cy="4873625"/>
          </a:xfrm>
          <a:prstGeom prst="rect">
            <a:avLst/>
          </a:prstGeom>
          <a:noFill/>
          <a:ln>
            <a:noFill/>
          </a:ln>
        </p:spPr>
      </p:sp>
      <p:sp>
        <p:nvSpPr>
          <p:cNvPr id="80" name="Google Shape;80;p18"/>
          <p:cNvSpPr txBox="1"/>
          <p:nvPr>
            <p:ph idx="1" type="body"/>
          </p:nvPr>
        </p:nvSpPr>
        <p:spPr>
          <a:xfrm>
            <a:off x="839788" y="2101850"/>
            <a:ext cx="3932237" cy="37592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480"/>
              </a:spcBef>
              <a:spcAft>
                <a:spcPts val="0"/>
              </a:spcAft>
              <a:buClr>
                <a:schemeClr val="dk1"/>
              </a:buClr>
              <a:buSzPts val="1600"/>
              <a:buNone/>
              <a:defRPr sz="1600"/>
            </a:lvl1pPr>
            <a:lvl2pPr indent="-228600" lvl="1" marL="914400" algn="l">
              <a:lnSpc>
                <a:spcPct val="90000"/>
              </a:lnSpc>
              <a:spcBef>
                <a:spcPts val="420"/>
              </a:spcBef>
              <a:spcAft>
                <a:spcPts val="0"/>
              </a:spcAft>
              <a:buClr>
                <a:schemeClr val="dk1"/>
              </a:buClr>
              <a:buSzPts val="1400"/>
              <a:buNone/>
              <a:defRPr sz="1400"/>
            </a:lvl2pPr>
            <a:lvl3pPr indent="-228600" lvl="2" marL="1371600" algn="l">
              <a:lnSpc>
                <a:spcPct val="90000"/>
              </a:lnSpc>
              <a:spcBef>
                <a:spcPts val="360"/>
              </a:spcBef>
              <a:spcAft>
                <a:spcPts val="0"/>
              </a:spcAft>
              <a:buClr>
                <a:schemeClr val="dk1"/>
              </a:buClr>
              <a:buSzPts val="1200"/>
              <a:buNone/>
              <a:defRPr sz="1200"/>
            </a:lvl3pPr>
            <a:lvl4pPr indent="-228600" lvl="3" marL="1828800" algn="l">
              <a:lnSpc>
                <a:spcPct val="90000"/>
              </a:lnSpc>
              <a:spcBef>
                <a:spcPts val="300"/>
              </a:spcBef>
              <a:spcAft>
                <a:spcPts val="0"/>
              </a:spcAft>
              <a:buClr>
                <a:schemeClr val="dk1"/>
              </a:buClr>
              <a:buSzPts val="1000"/>
              <a:buNone/>
              <a:defRPr sz="1000"/>
            </a:lvl4pPr>
            <a:lvl5pPr indent="-228600" lvl="4" marL="2286000" algn="l">
              <a:lnSpc>
                <a:spcPct val="90000"/>
              </a:lnSpc>
              <a:spcBef>
                <a:spcPts val="300"/>
              </a:spcBef>
              <a:spcAft>
                <a:spcPts val="0"/>
              </a:spcAft>
              <a:buClr>
                <a:schemeClr val="dk1"/>
              </a:buClr>
              <a:buSzPts val="1000"/>
              <a:buNone/>
              <a:defRPr sz="1000"/>
            </a:lvl5pPr>
            <a:lvl6pPr indent="-228600" lvl="5" marL="2743200" algn="l">
              <a:lnSpc>
                <a:spcPct val="90000"/>
              </a:lnSpc>
              <a:spcBef>
                <a:spcPts val="300"/>
              </a:spcBef>
              <a:spcAft>
                <a:spcPts val="0"/>
              </a:spcAft>
              <a:buClr>
                <a:schemeClr val="dk1"/>
              </a:buClr>
              <a:buSzPts val="1000"/>
              <a:buNone/>
              <a:defRPr sz="1000"/>
            </a:lvl6pPr>
            <a:lvl7pPr indent="-228600" lvl="6" marL="3200400" algn="l">
              <a:lnSpc>
                <a:spcPct val="90000"/>
              </a:lnSpc>
              <a:spcBef>
                <a:spcPts val="300"/>
              </a:spcBef>
              <a:spcAft>
                <a:spcPts val="0"/>
              </a:spcAft>
              <a:buClr>
                <a:schemeClr val="dk1"/>
              </a:buClr>
              <a:buSzPts val="1000"/>
              <a:buNone/>
              <a:defRPr sz="1000"/>
            </a:lvl7pPr>
            <a:lvl8pPr indent="-228600" lvl="7" marL="3657600" algn="l">
              <a:lnSpc>
                <a:spcPct val="90000"/>
              </a:lnSpc>
              <a:spcBef>
                <a:spcPts val="300"/>
              </a:spcBef>
              <a:spcAft>
                <a:spcPts val="0"/>
              </a:spcAft>
              <a:buClr>
                <a:schemeClr val="dk1"/>
              </a:buClr>
              <a:buSzPts val="1000"/>
              <a:buNone/>
              <a:defRPr sz="1000"/>
            </a:lvl8pPr>
            <a:lvl9pPr indent="-228600" lvl="8" marL="4114800" algn="l">
              <a:lnSpc>
                <a:spcPct val="90000"/>
              </a:lnSpc>
              <a:spcBef>
                <a:spcPts val="300"/>
              </a:spcBef>
              <a:spcAft>
                <a:spcPts val="0"/>
              </a:spcAft>
              <a:buClr>
                <a:schemeClr val="dk1"/>
              </a:buClr>
              <a:buSzPts val="1000"/>
              <a:buNone/>
              <a:defRPr sz="1000"/>
            </a:lvl9pPr>
          </a:lstStyle>
          <a:p/>
        </p:txBody>
      </p:sp>
      <p:sp>
        <p:nvSpPr>
          <p:cNvPr id="81" name="Google Shape;81;p18"/>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8"/>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8"/>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9"/>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marR="0" rtl="0" algn="l">
              <a:spcBef>
                <a:spcPts val="0"/>
              </a:spcBef>
              <a:spcAft>
                <a:spcPts val="0"/>
              </a:spcAft>
              <a:buClr>
                <a:schemeClr val="dk1"/>
              </a:buClr>
              <a:buSzPts val="4400"/>
              <a:buFont typeface="Quattrocento Sans"/>
              <a:buNone/>
              <a:defRPr b="0" i="0" sz="4400" u="none" cap="none" strike="noStrike">
                <a:solidFill>
                  <a:schemeClr val="dk1"/>
                </a:solidFill>
                <a:latin typeface="Quattrocento Sans"/>
                <a:ea typeface="Quattrocento Sans"/>
                <a:cs typeface="Quattrocento Sans"/>
                <a:sym typeface="Quattrocento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840"/>
              </a:spcBef>
              <a:spcAft>
                <a:spcPts val="0"/>
              </a:spcAft>
              <a:buClr>
                <a:schemeClr val="dk1"/>
              </a:buClr>
              <a:buSzPts val="2800"/>
              <a:buFont typeface="Arial"/>
              <a:buChar char="•"/>
              <a:defRPr b="0" i="0" sz="2800" u="none" cap="none" strike="noStrike">
                <a:solidFill>
                  <a:schemeClr val="dk1"/>
                </a:solidFill>
                <a:latin typeface="Quattrocento Sans"/>
                <a:ea typeface="Quattrocento Sans"/>
                <a:cs typeface="Quattrocento Sans"/>
                <a:sym typeface="Quattrocento Sans"/>
              </a:defRPr>
            </a:lvl1pPr>
            <a:lvl2pPr indent="-381000" lvl="1" marL="914400" marR="0" rtl="0" algn="l">
              <a:lnSpc>
                <a:spcPct val="90000"/>
              </a:lnSpc>
              <a:spcBef>
                <a:spcPts val="720"/>
              </a:spcBef>
              <a:spcAft>
                <a:spcPts val="0"/>
              </a:spcAft>
              <a:buClr>
                <a:schemeClr val="dk1"/>
              </a:buClr>
              <a:buSzPts val="2400"/>
              <a:buFont typeface="Arial"/>
              <a:buChar char="•"/>
              <a:defRPr b="0" i="0" sz="2400" u="none" cap="none" strike="noStrike">
                <a:solidFill>
                  <a:schemeClr val="dk1"/>
                </a:solidFill>
                <a:latin typeface="Quattrocento Sans"/>
                <a:ea typeface="Quattrocento Sans"/>
                <a:cs typeface="Quattrocento Sans"/>
                <a:sym typeface="Quattrocento Sans"/>
              </a:defRPr>
            </a:lvl2pPr>
            <a:lvl3pPr indent="-355600" lvl="2" marL="1371600" marR="0" rtl="0" algn="l">
              <a:lnSpc>
                <a:spcPct val="90000"/>
              </a:lnSpc>
              <a:spcBef>
                <a:spcPts val="600"/>
              </a:spcBef>
              <a:spcAft>
                <a:spcPts val="0"/>
              </a:spcAft>
              <a:buClr>
                <a:schemeClr val="dk1"/>
              </a:buClr>
              <a:buSzPts val="2000"/>
              <a:buFont typeface="Arial"/>
              <a:buChar char="•"/>
              <a:defRPr b="0" i="0" sz="2000" u="none" cap="none" strike="noStrike">
                <a:solidFill>
                  <a:schemeClr val="dk1"/>
                </a:solidFill>
                <a:latin typeface="Quattrocento Sans"/>
                <a:ea typeface="Quattrocento Sans"/>
                <a:cs typeface="Quattrocento Sans"/>
                <a:sym typeface="Quattrocento Sans"/>
              </a:defRPr>
            </a:lvl3pPr>
            <a:lvl4pPr indent="-342900" lvl="3" marL="1828800" marR="0" rtl="0" algn="l">
              <a:lnSpc>
                <a:spcPct val="90000"/>
              </a:lnSpc>
              <a:spcBef>
                <a:spcPts val="54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4pPr>
            <a:lvl5pPr indent="-342900" lvl="4" marL="2286000" marR="0" rtl="0" algn="l">
              <a:lnSpc>
                <a:spcPct val="90000"/>
              </a:lnSpc>
              <a:spcBef>
                <a:spcPts val="54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5pPr>
            <a:lvl6pPr indent="-342900" lvl="5" marL="2743200" marR="0" rtl="0" algn="l">
              <a:lnSpc>
                <a:spcPct val="90000"/>
              </a:lnSpc>
              <a:spcBef>
                <a:spcPts val="54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6pPr>
            <a:lvl7pPr indent="-342900" lvl="6" marL="3200400" marR="0" rtl="0" algn="l">
              <a:lnSpc>
                <a:spcPct val="90000"/>
              </a:lnSpc>
              <a:spcBef>
                <a:spcPts val="54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7pPr>
            <a:lvl8pPr indent="-342900" lvl="7" marL="3657600" marR="0" rtl="0" algn="l">
              <a:lnSpc>
                <a:spcPct val="90000"/>
              </a:lnSpc>
              <a:spcBef>
                <a:spcPts val="54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8pPr>
            <a:lvl9pPr indent="-342900" lvl="8" marL="4114800" marR="0" rtl="0" algn="l">
              <a:lnSpc>
                <a:spcPct val="90000"/>
              </a:lnSpc>
              <a:spcBef>
                <a:spcPts val="54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9pPr>
          </a:lstStyle>
          <a:p/>
        </p:txBody>
      </p:sp>
      <p:sp>
        <p:nvSpPr>
          <p:cNvPr id="12" name="Google Shape;12;p9"/>
          <p:cNvSpPr txBox="1"/>
          <p:nvPr>
            <p:ph idx="10" type="dt"/>
          </p:nvPr>
        </p:nvSpPr>
        <p:spPr>
          <a:xfrm>
            <a:off x="838200" y="6356352"/>
            <a:ext cx="3276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Quattrocento Sans"/>
                <a:ea typeface="Quattrocento Sans"/>
                <a:cs typeface="Quattrocento Sans"/>
                <a:sym typeface="Quattrocento Sans"/>
              </a:defRPr>
            </a:lvl1pPr>
            <a:lvl2pPr lvl="1"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2pPr>
            <a:lvl3pPr lvl="2"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3pPr>
            <a:lvl4pPr lvl="3"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4pPr>
            <a:lvl5pPr lvl="4"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5pPr>
            <a:lvl6pPr lvl="5"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6pPr>
            <a:lvl7pPr lvl="6"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7pPr>
            <a:lvl8pPr lvl="7"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8pPr>
            <a:lvl9pPr lvl="8"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9pPr>
          </a:lstStyle>
          <a:p/>
        </p:txBody>
      </p:sp>
      <p:sp>
        <p:nvSpPr>
          <p:cNvPr id="13" name="Google Shape;13;p9"/>
          <p:cNvSpPr txBox="1"/>
          <p:nvPr>
            <p:ph idx="11" type="ftr"/>
          </p:nvPr>
        </p:nvSpPr>
        <p:spPr>
          <a:xfrm>
            <a:off x="4648200" y="6356352"/>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Quattrocento Sans"/>
                <a:ea typeface="Quattrocento Sans"/>
                <a:cs typeface="Quattrocento Sans"/>
                <a:sym typeface="Quattrocento Sans"/>
              </a:defRPr>
            </a:lvl1pPr>
            <a:lvl2pPr lvl="1"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2pPr>
            <a:lvl3pPr lvl="2"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3pPr>
            <a:lvl4pPr lvl="3"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4pPr>
            <a:lvl5pPr lvl="4"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5pPr>
            <a:lvl6pPr lvl="5"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6pPr>
            <a:lvl7pPr lvl="6"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7pPr>
            <a:lvl8pPr lvl="7"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8pPr>
            <a:lvl9pPr lvl="8"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9pPr>
          </a:lstStyle>
          <a:p/>
        </p:txBody>
      </p:sp>
      <p:sp>
        <p:nvSpPr>
          <p:cNvPr id="14" name="Google Shape;14;p9"/>
          <p:cNvSpPr txBox="1"/>
          <p:nvPr>
            <p:ph idx="12" type="sldNum"/>
          </p:nvPr>
        </p:nvSpPr>
        <p:spPr>
          <a:xfrm>
            <a:off x="8077200" y="6356352"/>
            <a:ext cx="3276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1pPr>
            <a:lvl2pPr indent="0" lvl="1"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2pPr>
            <a:lvl3pPr indent="0" lvl="2"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3pPr>
            <a:lvl4pPr indent="0" lvl="3"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4pPr>
            <a:lvl5pPr indent="0" lvl="4"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5pPr>
            <a:lvl6pPr indent="0" lvl="5"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6pPr>
            <a:lvl7pPr indent="0" lvl="6"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7pPr>
            <a:lvl8pPr indent="0" lvl="7"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8pPr>
            <a:lvl9pPr indent="0" lvl="8"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
          <p:cNvSpPr txBox="1"/>
          <p:nvPr>
            <p:ph type="ctrTitle"/>
          </p:nvPr>
        </p:nvSpPr>
        <p:spPr>
          <a:xfrm>
            <a:off x="838200" y="2061006"/>
            <a:ext cx="10515600" cy="23876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5400"/>
              <a:buFont typeface="Quattrocento Sans"/>
              <a:buNone/>
            </a:pPr>
            <a:r>
              <a:rPr lang="en-US"/>
              <a:t>GAN –Variant's </a:t>
            </a:r>
            <a:endParaRPr/>
          </a:p>
        </p:txBody>
      </p:sp>
      <p:sp>
        <p:nvSpPr>
          <p:cNvPr id="106" name="Google Shape;106;p1"/>
          <p:cNvSpPr txBox="1"/>
          <p:nvPr>
            <p:ph idx="1" type="subTitle"/>
          </p:nvPr>
        </p:nvSpPr>
        <p:spPr>
          <a:xfrm>
            <a:off x="838202" y="5110609"/>
            <a:ext cx="6705599" cy="1137793"/>
          </a:xfrm>
          <a:prstGeom prst="rect">
            <a:avLst/>
          </a:prstGeom>
          <a:noFill/>
          <a:ln>
            <a:noFill/>
          </a:ln>
        </p:spPr>
        <p:txBody>
          <a:bodyPr anchorCtr="0" anchor="t" bIns="45700" lIns="91425" spcFirstLastPara="1" rIns="91425" wrap="square" tIns="45700">
            <a:normAutofit/>
          </a:bodyPr>
          <a:lstStyle/>
          <a:p>
            <a:pPr indent="0" lvl="0" marL="0" rtl="0" algn="l">
              <a:lnSpc>
                <a:spcPct val="150000"/>
              </a:lnSpc>
              <a:spcBef>
                <a:spcPts val="0"/>
              </a:spcBef>
              <a:spcAft>
                <a:spcPts val="0"/>
              </a:spcAft>
              <a:buClr>
                <a:srgbClr val="D24726"/>
              </a:buClr>
              <a:buSzPts val="28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
          <p:cNvSpPr txBox="1"/>
          <p:nvPr>
            <p:ph type="title"/>
          </p:nvPr>
        </p:nvSpPr>
        <p:spPr>
          <a:xfrm>
            <a:off x="838201" y="2402238"/>
            <a:ext cx="4508715" cy="2187227"/>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D24726"/>
              </a:buClr>
              <a:buSzPts val="4800"/>
              <a:buFont typeface="Quattrocento Sans"/>
              <a:buNone/>
            </a:pPr>
            <a:r>
              <a:rPr lang="en-US"/>
              <a:t>Building GAN where we are able to control the output so called conditional GAN</a:t>
            </a:r>
            <a:endParaRPr/>
          </a:p>
        </p:txBody>
      </p:sp>
      <p:sp>
        <p:nvSpPr>
          <p:cNvPr id="112" name="Google Shape;112;p2"/>
          <p:cNvSpPr txBox="1"/>
          <p:nvPr>
            <p:ph idx="1" type="body"/>
          </p:nvPr>
        </p:nvSpPr>
        <p:spPr>
          <a:xfrm>
            <a:off x="6323308" y="2402237"/>
            <a:ext cx="5269424" cy="2187226"/>
          </a:xfrm>
          <a:prstGeom prst="rect">
            <a:avLst/>
          </a:prstGeom>
          <a:noFill/>
          <a:ln>
            <a:noFill/>
          </a:ln>
        </p:spPr>
        <p:txBody>
          <a:bodyPr anchorCtr="0" anchor="ctr" bIns="45700" lIns="91425" spcFirstLastPara="1" rIns="91425" wrap="square" tIns="45700">
            <a:normAutofit/>
          </a:bodyPr>
          <a:lstStyle/>
          <a:p>
            <a:pPr indent="0" lvl="0" marL="0" rtl="0" algn="l">
              <a:lnSpc>
                <a:spcPct val="150000"/>
              </a:lnSpc>
              <a:spcBef>
                <a:spcPts val="0"/>
              </a:spcBef>
              <a:spcAft>
                <a:spcPts val="0"/>
              </a:spcAft>
              <a:buClr>
                <a:schemeClr val="lt1"/>
              </a:buClr>
              <a:buSzPts val="2800"/>
              <a:buNone/>
            </a:pPr>
            <a:r>
              <a:rPr lang="en-US"/>
              <a:t>Motivation for CGAN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3"/>
          <p:cNvSpPr txBox="1"/>
          <p:nvPr>
            <p:ph type="title"/>
          </p:nvPr>
        </p:nvSpPr>
        <p:spPr>
          <a:xfrm>
            <a:off x="604434" y="0"/>
            <a:ext cx="10749367" cy="1208868"/>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3600"/>
              <a:buFont typeface="Quattrocento Sans"/>
              <a:buNone/>
            </a:pPr>
            <a:r>
              <a:rPr lang="en-US"/>
              <a:t>Compare GAN vs CGAN</a:t>
            </a:r>
            <a:endParaRPr/>
          </a:p>
        </p:txBody>
      </p:sp>
      <p:sp>
        <p:nvSpPr>
          <p:cNvPr id="118" name="Google Shape;118;p3"/>
          <p:cNvSpPr txBox="1"/>
          <p:nvPr>
            <p:ph idx="1" type="body"/>
          </p:nvPr>
        </p:nvSpPr>
        <p:spPr>
          <a:xfrm>
            <a:off x="838201" y="1825625"/>
            <a:ext cx="4167753" cy="4351338"/>
          </a:xfrm>
          <a:prstGeom prst="rect">
            <a:avLst/>
          </a:prstGeom>
          <a:noFill/>
          <a:ln>
            <a:noFill/>
          </a:ln>
        </p:spPr>
        <p:txBody>
          <a:bodyPr anchorCtr="0" anchor="t" bIns="45700" lIns="91425" spcFirstLastPara="1" rIns="91425" wrap="square" tIns="45700">
            <a:normAutofit/>
          </a:bodyPr>
          <a:lstStyle/>
          <a:p>
            <a:pPr indent="0" lvl="0" marL="0" rtl="0" algn="l">
              <a:lnSpc>
                <a:spcPct val="150000"/>
              </a:lnSpc>
              <a:spcBef>
                <a:spcPts val="0"/>
              </a:spcBef>
              <a:spcAft>
                <a:spcPts val="0"/>
              </a:spcAft>
              <a:buClr>
                <a:srgbClr val="7F7F7F"/>
              </a:buClr>
              <a:buSzPts val="1600"/>
              <a:buNone/>
            </a:pPr>
            <a:r>
              <a:rPr lang="en-US"/>
              <a:t>The CGAN will pass extra information to the generator and critic relating to the label </a:t>
            </a:r>
            <a:endParaRPr/>
          </a:p>
          <a:p>
            <a:pPr indent="0" lvl="0" marL="0" rtl="0" algn="l">
              <a:lnSpc>
                <a:spcPct val="150000"/>
              </a:lnSpc>
              <a:spcBef>
                <a:spcPts val="1680"/>
              </a:spcBef>
              <a:spcAft>
                <a:spcPts val="0"/>
              </a:spcAft>
              <a:buClr>
                <a:srgbClr val="7F7F7F"/>
              </a:buClr>
              <a:buSzPts val="1600"/>
              <a:buNone/>
            </a:pPr>
            <a:r>
              <a:rPr lang="en-US"/>
              <a:t>In the generator this is simply appended to the latent space sample as a one hot encoded vector.</a:t>
            </a:r>
            <a:endParaRPr/>
          </a:p>
          <a:p>
            <a:pPr indent="0" lvl="0" marL="0" rtl="0" algn="l">
              <a:lnSpc>
                <a:spcPct val="150000"/>
              </a:lnSpc>
              <a:spcBef>
                <a:spcPts val="1680"/>
              </a:spcBef>
              <a:spcAft>
                <a:spcPts val="0"/>
              </a:spcAft>
              <a:buClr>
                <a:srgbClr val="7F7F7F"/>
              </a:buClr>
              <a:buSzPts val="1600"/>
              <a:buNone/>
            </a:pPr>
            <a:r>
              <a:rPr lang="en-US"/>
              <a:t>In the critic we add the label information as extra channel's to the RGB image. We do this by repeating the one hot encoded vector to fill the sample shape as the input images</a:t>
            </a:r>
            <a:endParaRPr/>
          </a:p>
        </p:txBody>
      </p:sp>
      <p:sp>
        <p:nvSpPr>
          <p:cNvPr id="119" name="Google Shape;119;p3"/>
          <p:cNvSpPr txBox="1"/>
          <p:nvPr/>
        </p:nvSpPr>
        <p:spPr>
          <a:xfrm>
            <a:off x="6113417" y="2233749"/>
            <a:ext cx="5324022" cy="258532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600" u="none" cap="none" strike="noStrike">
                <a:solidFill>
                  <a:schemeClr val="dk1"/>
                </a:solidFill>
                <a:latin typeface="Quattrocento Sans"/>
                <a:ea typeface="Quattrocento Sans"/>
                <a:cs typeface="Quattrocento Sans"/>
                <a:sym typeface="Quattrocento Sans"/>
              </a:rPr>
              <a:t>CGAN work because the critic now has access to extra </a:t>
            </a:r>
            <a:endParaRPr/>
          </a:p>
          <a:p>
            <a:pPr indent="0" lvl="0" marL="0" marR="0" rtl="0" algn="l">
              <a:spcBef>
                <a:spcPts val="0"/>
              </a:spcBef>
              <a:spcAft>
                <a:spcPts val="0"/>
              </a:spcAft>
              <a:buNone/>
            </a:pPr>
            <a:r>
              <a:rPr lang="en-US" sz="1600">
                <a:solidFill>
                  <a:schemeClr val="dk1"/>
                </a:solidFill>
                <a:latin typeface="Quattrocento Sans"/>
                <a:ea typeface="Quattrocento Sans"/>
                <a:cs typeface="Quattrocento Sans"/>
                <a:sym typeface="Quattrocento Sans"/>
              </a:rPr>
              <a:t>information regarding the content of the image so the </a:t>
            </a:r>
            <a:endParaRPr/>
          </a:p>
          <a:p>
            <a:pPr indent="0" lvl="0" marL="0" marR="0" rtl="0" algn="l">
              <a:spcBef>
                <a:spcPts val="0"/>
              </a:spcBef>
              <a:spcAft>
                <a:spcPts val="0"/>
              </a:spcAft>
              <a:buNone/>
            </a:pPr>
            <a:r>
              <a:rPr lang="en-US" sz="1600">
                <a:solidFill>
                  <a:schemeClr val="dk1"/>
                </a:solidFill>
                <a:latin typeface="Quattrocento Sans"/>
                <a:ea typeface="Quattrocento Sans"/>
                <a:cs typeface="Quattrocento Sans"/>
                <a:sym typeface="Quattrocento Sans"/>
              </a:rPr>
              <a:t>generator must ensure that its output  agrees with </a:t>
            </a:r>
            <a:endParaRPr/>
          </a:p>
          <a:p>
            <a:pPr indent="0" lvl="0" marL="0" marR="0" rtl="0" algn="l">
              <a:spcBef>
                <a:spcPts val="0"/>
              </a:spcBef>
              <a:spcAft>
                <a:spcPts val="0"/>
              </a:spcAft>
              <a:buNone/>
            </a:pPr>
            <a:r>
              <a:rPr lang="en-US" sz="1600">
                <a:solidFill>
                  <a:schemeClr val="dk1"/>
                </a:solidFill>
                <a:latin typeface="Quattrocento Sans"/>
                <a:ea typeface="Quattrocento Sans"/>
                <a:cs typeface="Quattrocento Sans"/>
                <a:sym typeface="Quattrocento Sans"/>
              </a:rPr>
              <a:t>the provided label in order to fool critic.</a:t>
            </a:r>
            <a:endParaRPr/>
          </a:p>
          <a:p>
            <a:pPr indent="0" lvl="0" marL="0" marR="0" rtl="0" algn="l">
              <a:spcBef>
                <a:spcPts val="0"/>
              </a:spcBef>
              <a:spcAft>
                <a:spcPts val="0"/>
              </a:spcAft>
              <a:buNone/>
            </a:pPr>
            <a:r>
              <a:t/>
            </a:r>
            <a:endParaRPr sz="1600">
              <a:solidFill>
                <a:schemeClr val="dk1"/>
              </a:solidFill>
              <a:latin typeface="Quattrocento Sans"/>
              <a:ea typeface="Quattrocento Sans"/>
              <a:cs typeface="Quattrocento Sans"/>
              <a:sym typeface="Quattrocento Sans"/>
            </a:endParaRPr>
          </a:p>
          <a:p>
            <a:pPr indent="0" lvl="0" marL="0" marR="0" rtl="0" algn="l">
              <a:spcBef>
                <a:spcPts val="0"/>
              </a:spcBef>
              <a:spcAft>
                <a:spcPts val="0"/>
              </a:spcAft>
              <a:buNone/>
            </a:pPr>
            <a:r>
              <a:rPr lang="en-US" sz="1600">
                <a:solidFill>
                  <a:schemeClr val="dk1"/>
                </a:solidFill>
                <a:latin typeface="Quattrocento Sans"/>
                <a:ea typeface="Quattrocento Sans"/>
                <a:cs typeface="Quattrocento Sans"/>
                <a:sym typeface="Quattrocento Sans"/>
              </a:rPr>
              <a:t>If the generator produced perfect images that disagreed </a:t>
            </a:r>
            <a:endParaRPr/>
          </a:p>
          <a:p>
            <a:pPr indent="0" lvl="0" marL="0" marR="0" rtl="0" algn="l">
              <a:spcBef>
                <a:spcPts val="0"/>
              </a:spcBef>
              <a:spcAft>
                <a:spcPts val="0"/>
              </a:spcAft>
              <a:buNone/>
            </a:pPr>
            <a:r>
              <a:rPr lang="en-US" sz="1600">
                <a:solidFill>
                  <a:schemeClr val="dk1"/>
                </a:solidFill>
                <a:latin typeface="Quattrocento Sans"/>
                <a:ea typeface="Quattrocento Sans"/>
                <a:cs typeface="Quattrocento Sans"/>
                <a:sym typeface="Quattrocento Sans"/>
              </a:rPr>
              <a:t>With the image label the critic would be able to tell that</a:t>
            </a:r>
            <a:endParaRPr/>
          </a:p>
          <a:p>
            <a:pPr indent="0" lvl="0" marL="0" marR="0" rtl="0" algn="l">
              <a:spcBef>
                <a:spcPts val="0"/>
              </a:spcBef>
              <a:spcAft>
                <a:spcPts val="0"/>
              </a:spcAft>
              <a:buNone/>
            </a:pPr>
            <a:r>
              <a:rPr lang="en-US" sz="1600">
                <a:solidFill>
                  <a:schemeClr val="dk1"/>
                </a:solidFill>
                <a:latin typeface="Quattrocento Sans"/>
                <a:ea typeface="Quattrocento Sans"/>
                <a:cs typeface="Quattrocento Sans"/>
                <a:sym typeface="Quattrocento Sans"/>
              </a:rPr>
              <a:t>They were fake simply because the images  and labels </a:t>
            </a:r>
            <a:endParaRPr/>
          </a:p>
          <a:p>
            <a:pPr indent="0" lvl="0" marL="0" marR="0" rtl="0" algn="l">
              <a:spcBef>
                <a:spcPts val="0"/>
              </a:spcBef>
              <a:spcAft>
                <a:spcPts val="0"/>
              </a:spcAft>
              <a:buNone/>
            </a:pPr>
            <a:r>
              <a:rPr lang="en-US" sz="1600">
                <a:solidFill>
                  <a:schemeClr val="dk1"/>
                </a:solidFill>
                <a:latin typeface="Quattrocento Sans"/>
                <a:ea typeface="Quattrocento Sans"/>
                <a:cs typeface="Quattrocento Sans"/>
                <a:sym typeface="Quattrocento Sans"/>
              </a:rPr>
              <a:t>did not match.</a:t>
            </a:r>
            <a:endParaRPr/>
          </a:p>
          <a:p>
            <a:pPr indent="0" lvl="0" marL="0" marR="0" rtl="0" algn="l">
              <a:spcBef>
                <a:spcPts val="0"/>
              </a:spcBef>
              <a:spcAft>
                <a:spcPts val="0"/>
              </a:spcAft>
              <a:buNone/>
            </a:pPr>
            <a:r>
              <a:t/>
            </a:r>
            <a:endParaRPr sz="1800">
              <a:solidFill>
                <a:schemeClr val="dk1"/>
              </a:solidFill>
              <a:latin typeface="Quattrocento Sans"/>
              <a:ea typeface="Quattrocento Sans"/>
              <a:cs typeface="Quattrocento Sans"/>
              <a:sym typeface="Quattrocento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4"/>
          <p:cNvSpPr txBox="1"/>
          <p:nvPr>
            <p:ph type="title"/>
          </p:nvPr>
        </p:nvSpPr>
        <p:spPr>
          <a:xfrm>
            <a:off x="604434" y="0"/>
            <a:ext cx="10749367" cy="1208868"/>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3600"/>
              <a:buFont typeface="Quattrocento Sans"/>
              <a:buNone/>
            </a:pPr>
            <a:r>
              <a:rPr lang="en-US"/>
              <a:t>Conditional GAN </a:t>
            </a:r>
            <a:endParaRPr/>
          </a:p>
        </p:txBody>
      </p:sp>
      <p:sp>
        <p:nvSpPr>
          <p:cNvPr id="125" name="Google Shape;125;p4"/>
          <p:cNvSpPr txBox="1"/>
          <p:nvPr>
            <p:ph idx="1" type="body"/>
          </p:nvPr>
        </p:nvSpPr>
        <p:spPr>
          <a:xfrm>
            <a:off x="884401" y="3795558"/>
            <a:ext cx="10515600" cy="23298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rgbClr val="7F7F7F"/>
              </a:buClr>
              <a:buSzPts val="1800"/>
              <a:buNone/>
            </a:pPr>
            <a:r>
              <a:rPr b="1" lang="en-US">
                <a:latin typeface="Arial Rounded"/>
                <a:ea typeface="Arial Rounded"/>
                <a:cs typeface="Arial Rounded"/>
                <a:sym typeface="Arial Rounded"/>
              </a:rPr>
              <a:t>A conditional generative adversarial network (CGAN) is a type of GAN that also takes advantage of labels during the training process. </a:t>
            </a:r>
            <a:endParaRPr sz="1400"/>
          </a:p>
          <a:p>
            <a:pPr indent="0" lvl="0" marL="0" rtl="0" algn="l">
              <a:lnSpc>
                <a:spcPct val="150000"/>
              </a:lnSpc>
              <a:spcBef>
                <a:spcPts val="1740"/>
              </a:spcBef>
              <a:spcAft>
                <a:spcPts val="0"/>
              </a:spcAft>
              <a:buClr>
                <a:srgbClr val="7F7F7F"/>
              </a:buClr>
              <a:buSzPts val="1800"/>
              <a:buNone/>
            </a:pPr>
            <a:r>
              <a:rPr b="1" lang="en-US">
                <a:latin typeface="Arial Rounded"/>
                <a:ea typeface="Arial Rounded"/>
                <a:cs typeface="Arial Rounded"/>
                <a:sym typeface="Arial Rounded"/>
              </a:rPr>
              <a:t>Generator — Given a label and random array as input, this network generates data with the same structure as the training data observations corresponding to the same label.</a:t>
            </a:r>
            <a:endParaRPr sz="1400"/>
          </a:p>
          <a:p>
            <a:pPr indent="0" lvl="0" marL="0" rtl="0" algn="l">
              <a:lnSpc>
                <a:spcPct val="150000"/>
              </a:lnSpc>
              <a:spcBef>
                <a:spcPts val="1740"/>
              </a:spcBef>
              <a:spcAft>
                <a:spcPts val="0"/>
              </a:spcAft>
              <a:buClr>
                <a:srgbClr val="7F7F7F"/>
              </a:buClr>
              <a:buSzPts val="1800"/>
              <a:buNone/>
            </a:pPr>
            <a:r>
              <a:rPr b="1" lang="en-US">
                <a:latin typeface="Arial Rounded"/>
                <a:ea typeface="Arial Rounded"/>
                <a:cs typeface="Arial Rounded"/>
                <a:sym typeface="Arial Rounded"/>
              </a:rPr>
              <a:t>Discriminator — Given batches of labeled data containing observations from both the training data and generated data from the generator, this network attempts to classify the observations as "real" or "generated".</a:t>
            </a:r>
            <a:endParaRPr b="1">
              <a:latin typeface="Arial Rounded"/>
              <a:ea typeface="Arial Rounded"/>
              <a:cs typeface="Arial Rounded"/>
              <a:sym typeface="Arial Rounded"/>
            </a:endParaRPr>
          </a:p>
        </p:txBody>
      </p:sp>
      <p:pic>
        <p:nvPicPr>
          <p:cNvPr descr="https://in.mathworks.com/help/examples/nnet/win64/TrainConditionalGenerativeAdversarialNetworkCGANExample_02.png" id="126" name="Google Shape;126;p4"/>
          <p:cNvPicPr preferRelativeResize="0"/>
          <p:nvPr/>
        </p:nvPicPr>
        <p:blipFill rotWithShape="1">
          <a:blip r:embed="rId3">
            <a:alphaModFix/>
          </a:blip>
          <a:srcRect b="0" l="0" r="0" t="0"/>
          <a:stretch/>
        </p:blipFill>
        <p:spPr>
          <a:xfrm>
            <a:off x="412750" y="1403430"/>
            <a:ext cx="10039350" cy="22860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3200"/>
              <a:buFont typeface="Quattrocento Sans"/>
              <a:buNone/>
            </a:pPr>
            <a:r>
              <a:rPr lang="en-US"/>
              <a:t>Note </a:t>
            </a:r>
            <a:endParaRPr/>
          </a:p>
        </p:txBody>
      </p:sp>
      <p:sp>
        <p:nvSpPr>
          <p:cNvPr id="132" name="Google Shape;132;p5"/>
          <p:cNvSpPr txBox="1"/>
          <p:nvPr>
            <p:ph idx="1" type="body"/>
          </p:nvPr>
        </p:nvSpPr>
        <p:spPr>
          <a:xfrm>
            <a:off x="5444446" y="1131116"/>
            <a:ext cx="6172200" cy="487362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7F7F7F"/>
              </a:buClr>
              <a:buSzPts val="1600"/>
              <a:buNone/>
            </a:pPr>
            <a:r>
              <a:rPr b="1" lang="en-US"/>
              <a:t>Analysis of CGAN </a:t>
            </a:r>
            <a:endParaRPr/>
          </a:p>
          <a:p>
            <a:pPr indent="-127000" lvl="0" marL="228600" rtl="0" algn="l">
              <a:lnSpc>
                <a:spcPct val="90000"/>
              </a:lnSpc>
              <a:spcBef>
                <a:spcPts val="480"/>
              </a:spcBef>
              <a:spcAft>
                <a:spcPts val="0"/>
              </a:spcAft>
              <a:buClr>
                <a:srgbClr val="7F7F7F"/>
              </a:buClr>
              <a:buSzPts val="1600"/>
              <a:buNone/>
            </a:pPr>
            <a:r>
              <a:t/>
            </a:r>
            <a:endParaRPr/>
          </a:p>
          <a:p>
            <a:pPr indent="-228600" lvl="0" marL="228600" rtl="0" algn="l">
              <a:lnSpc>
                <a:spcPct val="90000"/>
              </a:lnSpc>
              <a:spcBef>
                <a:spcPts val="480"/>
              </a:spcBef>
              <a:spcAft>
                <a:spcPts val="0"/>
              </a:spcAft>
              <a:buClr>
                <a:srgbClr val="7F7F7F"/>
              </a:buClr>
              <a:buSzPts val="1600"/>
              <a:buChar char="•"/>
            </a:pPr>
            <a:r>
              <a:rPr b="1" lang="en-US"/>
              <a:t>We keep the random latent vector same across the examples and change only the conditional label vector</a:t>
            </a:r>
            <a:endParaRPr/>
          </a:p>
          <a:p>
            <a:pPr indent="-228600" lvl="0" marL="228600" rtl="0" algn="l">
              <a:lnSpc>
                <a:spcPct val="90000"/>
              </a:lnSpc>
              <a:spcBef>
                <a:spcPts val="480"/>
              </a:spcBef>
              <a:spcAft>
                <a:spcPts val="0"/>
              </a:spcAft>
              <a:buClr>
                <a:srgbClr val="7F7F7F"/>
              </a:buClr>
              <a:buSzPts val="1600"/>
              <a:buChar char="•"/>
            </a:pPr>
            <a:r>
              <a:rPr b="1" lang="en-US"/>
              <a:t>For e.g. [1,0]  generate face with nonblond hair</a:t>
            </a:r>
            <a:endParaRPr/>
          </a:p>
          <a:p>
            <a:pPr indent="-228600" lvl="0" marL="228600" rtl="0" algn="l">
              <a:lnSpc>
                <a:spcPct val="90000"/>
              </a:lnSpc>
              <a:spcBef>
                <a:spcPts val="480"/>
              </a:spcBef>
              <a:spcAft>
                <a:spcPts val="0"/>
              </a:spcAft>
              <a:buClr>
                <a:srgbClr val="7F7F7F"/>
              </a:buClr>
              <a:buSzPts val="1600"/>
              <a:buChar char="•"/>
            </a:pPr>
            <a:r>
              <a:rPr b="1" lang="en-US"/>
              <a:t>[0,1] face with blond hair </a:t>
            </a:r>
            <a:endParaRPr/>
          </a:p>
          <a:p>
            <a:pPr indent="-127000" lvl="0" marL="228600" rtl="0" algn="l">
              <a:lnSpc>
                <a:spcPct val="90000"/>
              </a:lnSpc>
              <a:spcBef>
                <a:spcPts val="480"/>
              </a:spcBef>
              <a:spcAft>
                <a:spcPts val="0"/>
              </a:spcAft>
              <a:buClr>
                <a:srgbClr val="7F7F7F"/>
              </a:buClr>
              <a:buSzPts val="1600"/>
              <a:buNone/>
            </a:pPr>
            <a:r>
              <a:t/>
            </a:r>
            <a:endParaRPr b="1"/>
          </a:p>
          <a:p>
            <a:pPr indent="-228600" lvl="0" marL="228600" rtl="0" algn="l">
              <a:lnSpc>
                <a:spcPct val="90000"/>
              </a:lnSpc>
              <a:spcBef>
                <a:spcPts val="480"/>
              </a:spcBef>
              <a:spcAft>
                <a:spcPts val="0"/>
              </a:spcAft>
              <a:buClr>
                <a:srgbClr val="7F7F7F"/>
              </a:buClr>
              <a:buSzPts val="1600"/>
              <a:buChar char="•"/>
            </a:pPr>
            <a:r>
              <a:rPr b="1" lang="en-US"/>
              <a:t>CGAN is able to control only hair attribute of the image using label vector </a:t>
            </a:r>
            <a:endParaRPr b="1"/>
          </a:p>
        </p:txBody>
      </p:sp>
      <p:sp>
        <p:nvSpPr>
          <p:cNvPr id="133" name="Google Shape;133;p5"/>
          <p:cNvSpPr txBox="1"/>
          <p:nvPr>
            <p:ph idx="2" type="body"/>
          </p:nvPr>
        </p:nvSpPr>
        <p:spPr>
          <a:xfrm>
            <a:off x="839788" y="2101850"/>
            <a:ext cx="3932237" cy="3759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600"/>
              <a:buNone/>
            </a:pPr>
            <a:r>
              <a:rPr lang="en-US"/>
              <a:t>Fashion MNIST dataset  : 10 different fashion item</a:t>
            </a:r>
            <a:endParaRPr/>
          </a:p>
          <a:p>
            <a:pPr indent="0" lvl="0" marL="0" rtl="0" algn="l">
              <a:lnSpc>
                <a:spcPct val="90000"/>
              </a:lnSpc>
              <a:spcBef>
                <a:spcPts val="480"/>
              </a:spcBef>
              <a:spcAft>
                <a:spcPts val="0"/>
              </a:spcAft>
              <a:buClr>
                <a:schemeClr val="dk1"/>
              </a:buClr>
              <a:buSzPts val="1600"/>
              <a:buNone/>
            </a:pPr>
            <a:r>
              <a:t/>
            </a:r>
            <a:endParaRPr/>
          </a:p>
          <a:p>
            <a:pPr indent="0" lvl="0" marL="0" rtl="0" algn="l">
              <a:lnSpc>
                <a:spcPct val="90000"/>
              </a:lnSpc>
              <a:spcBef>
                <a:spcPts val="480"/>
              </a:spcBef>
              <a:spcAft>
                <a:spcPts val="0"/>
              </a:spcAft>
              <a:buClr>
                <a:schemeClr val="dk1"/>
              </a:buClr>
              <a:buSzPts val="1600"/>
              <a:buNone/>
            </a:pPr>
            <a:r>
              <a:rPr lang="en-US"/>
              <a:t>One hot encoding label vector of length 10 </a:t>
            </a:r>
            <a:endParaRPr/>
          </a:p>
          <a:p>
            <a:pPr indent="0" lvl="0" marL="0" rtl="0" algn="l">
              <a:lnSpc>
                <a:spcPct val="90000"/>
              </a:lnSpc>
              <a:spcBef>
                <a:spcPts val="480"/>
              </a:spcBef>
              <a:spcAft>
                <a:spcPts val="0"/>
              </a:spcAft>
              <a:buClr>
                <a:schemeClr val="dk1"/>
              </a:buClr>
              <a:buSzPts val="1600"/>
              <a:buNone/>
            </a:pPr>
            <a:r>
              <a:t/>
            </a:r>
            <a:endParaRPr/>
          </a:p>
          <a:p>
            <a:pPr indent="0" lvl="0" marL="0" rtl="0" algn="l">
              <a:lnSpc>
                <a:spcPct val="90000"/>
              </a:lnSpc>
              <a:spcBef>
                <a:spcPts val="480"/>
              </a:spcBef>
              <a:spcAft>
                <a:spcPts val="0"/>
              </a:spcAft>
              <a:buClr>
                <a:schemeClr val="dk1"/>
              </a:buClr>
              <a:buSzPts val="1600"/>
              <a:buNone/>
            </a:pPr>
            <a:r>
              <a:rPr lang="en-US"/>
              <a:t>Incorporated to input of generator and 10 additional one hot encoded label channels into the input of the critic.</a:t>
            </a:r>
            <a:endParaRPr/>
          </a:p>
          <a:p>
            <a:pPr indent="0" lvl="0" marL="0" rtl="0" algn="l">
              <a:lnSpc>
                <a:spcPct val="90000"/>
              </a:lnSpc>
              <a:spcBef>
                <a:spcPts val="480"/>
              </a:spcBef>
              <a:spcAft>
                <a:spcPts val="0"/>
              </a:spcAft>
              <a:buClr>
                <a:schemeClr val="dk1"/>
              </a:buClr>
              <a:buSzPts val="1600"/>
              <a:buNone/>
            </a:pPr>
            <a:r>
              <a:t/>
            </a:r>
            <a:endParaRPr/>
          </a:p>
          <a:p>
            <a:pPr indent="0" lvl="0" marL="0" rtl="0" algn="l">
              <a:lnSpc>
                <a:spcPct val="90000"/>
              </a:lnSpc>
              <a:spcBef>
                <a:spcPts val="480"/>
              </a:spcBef>
              <a:spcAft>
                <a:spcPts val="0"/>
              </a:spcAft>
              <a:buClr>
                <a:schemeClr val="dk1"/>
              </a:buClr>
              <a:buSzPts val="1600"/>
              <a:buNone/>
            </a:pPr>
            <a:r>
              <a:rPr lang="en-US"/>
              <a:t>Only change is to concatenate the label information to existing inputs of generator and the critic</a:t>
            </a:r>
            <a:endParaRPr/>
          </a:p>
          <a:p>
            <a:pPr indent="0" lvl="0" marL="0" rtl="0" algn="l">
              <a:lnSpc>
                <a:spcPct val="90000"/>
              </a:lnSpc>
              <a:spcBef>
                <a:spcPts val="420"/>
              </a:spcBef>
              <a:spcAft>
                <a:spcPts val="0"/>
              </a:spcAft>
              <a:buClr>
                <a:schemeClr val="dk1"/>
              </a:buClr>
              <a:buSzPts val="1400"/>
              <a:buNone/>
            </a:pPr>
            <a:r>
              <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6"/>
          <p:cNvSpPr txBox="1"/>
          <p:nvPr>
            <p:ph type="title"/>
          </p:nvPr>
        </p:nvSpPr>
        <p:spPr>
          <a:xfrm>
            <a:off x="604434" y="0"/>
            <a:ext cx="10749367" cy="1208868"/>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3600"/>
              <a:buFont typeface="Quattrocento Sans"/>
              <a:buNone/>
            </a:pPr>
            <a:r>
              <a:rPr lang="en-US"/>
              <a:t>cycle GAN </a:t>
            </a:r>
            <a:endParaRPr/>
          </a:p>
        </p:txBody>
      </p:sp>
      <p:sp>
        <p:nvSpPr>
          <p:cNvPr id="139" name="Google Shape;139;p6"/>
          <p:cNvSpPr txBox="1"/>
          <p:nvPr>
            <p:ph idx="1" type="body"/>
          </p:nvPr>
        </p:nvSpPr>
        <p:spPr>
          <a:xfrm>
            <a:off x="838201" y="1825625"/>
            <a:ext cx="4167753" cy="4351338"/>
          </a:xfrm>
          <a:prstGeom prst="rect">
            <a:avLst/>
          </a:prstGeom>
          <a:noFill/>
          <a:ln>
            <a:noFill/>
          </a:ln>
        </p:spPr>
        <p:txBody>
          <a:bodyPr anchorCtr="0" anchor="t" bIns="45700" lIns="91425" spcFirstLastPara="1" rIns="91425" wrap="square" tIns="45700">
            <a:normAutofit/>
          </a:bodyPr>
          <a:lstStyle/>
          <a:p>
            <a:pPr indent="0" lvl="0" marL="0" rtl="0" algn="l">
              <a:lnSpc>
                <a:spcPct val="150000"/>
              </a:lnSpc>
              <a:spcBef>
                <a:spcPts val="0"/>
              </a:spcBef>
              <a:spcAft>
                <a:spcPts val="0"/>
              </a:spcAft>
              <a:buClr>
                <a:srgbClr val="7F7F7F"/>
              </a:buClr>
              <a:buSzPts val="1600"/>
              <a:buNone/>
            </a:pPr>
            <a:r>
              <a:rPr lang="en-US"/>
              <a:t>CycleGAN is a powerful model for generating new images from existing ones.</a:t>
            </a:r>
            <a:endParaRPr/>
          </a:p>
          <a:p>
            <a:pPr indent="0" lvl="0" marL="0" rtl="0" algn="l">
              <a:lnSpc>
                <a:spcPct val="150000"/>
              </a:lnSpc>
              <a:spcBef>
                <a:spcPts val="1680"/>
              </a:spcBef>
              <a:spcAft>
                <a:spcPts val="0"/>
              </a:spcAft>
              <a:buClr>
                <a:srgbClr val="7F7F7F"/>
              </a:buClr>
              <a:buSzPts val="1600"/>
              <a:buNone/>
            </a:pPr>
            <a:r>
              <a:rPr lang="en-US"/>
              <a:t>It uses two generative adversarial networks (GANs) to learn the mapping between two domains of images. The model is trained to capture the characteristics of the target domain and to generate new images from the source domain that share the same characteristics.</a:t>
            </a:r>
            <a:endParaRPr/>
          </a:p>
        </p:txBody>
      </p:sp>
      <p:pic>
        <p:nvPicPr>
          <p:cNvPr id="140" name="Google Shape;140;p6"/>
          <p:cNvPicPr preferRelativeResize="0"/>
          <p:nvPr/>
        </p:nvPicPr>
        <p:blipFill rotWithShape="1">
          <a:blip r:embed="rId3">
            <a:alphaModFix/>
          </a:blip>
          <a:srcRect b="0" l="0" r="0" t="0"/>
          <a:stretch/>
        </p:blipFill>
        <p:spPr>
          <a:xfrm>
            <a:off x="5005954" y="2027379"/>
            <a:ext cx="7060822" cy="339370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3200"/>
              <a:buFont typeface="Quattrocento Sans"/>
              <a:buNone/>
            </a:pPr>
            <a:r>
              <a:rPr lang="en-US"/>
              <a:t>Cycle GAN </a:t>
            </a:r>
            <a:endParaRPr/>
          </a:p>
        </p:txBody>
      </p:sp>
      <p:sp>
        <p:nvSpPr>
          <p:cNvPr id="146" name="Google Shape;146;p7"/>
          <p:cNvSpPr txBox="1"/>
          <p:nvPr>
            <p:ph idx="1" type="body"/>
          </p:nvPr>
        </p:nvSpPr>
        <p:spPr>
          <a:xfrm>
            <a:off x="5183188" y="987427"/>
            <a:ext cx="6172200" cy="48736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7F7F7F"/>
              </a:buClr>
              <a:buSzPts val="1600"/>
              <a:buChar char="•"/>
            </a:pPr>
            <a:r>
              <a:rPr lang="en-US"/>
              <a:t> The generators of the two GANs form the generators of the CycleGAN, and the discriminators of the two GANs form the discriminators of the CycleGAN. The model is then trained to generate an image from the source domain that is similar to an image from the target domain and vice versa.</a:t>
            </a:r>
            <a:endParaRPr/>
          </a:p>
        </p:txBody>
      </p:sp>
      <p:sp>
        <p:nvSpPr>
          <p:cNvPr id="147" name="Google Shape;147;p7"/>
          <p:cNvSpPr txBox="1"/>
          <p:nvPr>
            <p:ph idx="2" type="body"/>
          </p:nvPr>
        </p:nvSpPr>
        <p:spPr>
          <a:xfrm>
            <a:off x="839788" y="2101850"/>
            <a:ext cx="3932237" cy="3759200"/>
          </a:xfrm>
          <a:prstGeom prst="rect">
            <a:avLst/>
          </a:prstGeom>
          <a:noFill/>
          <a:ln>
            <a:noFill/>
          </a:ln>
        </p:spPr>
        <p:txBody>
          <a:bodyPr anchorCtr="0" anchor="t" bIns="45700" lIns="91425" spcFirstLastPara="1" rIns="91425" wrap="square" tIns="45700">
            <a:normAutofit fontScale="92500" lnSpcReduction="10000"/>
          </a:bodyPr>
          <a:lstStyle/>
          <a:p>
            <a:pPr indent="0" lvl="0" marL="0" rtl="0" algn="l">
              <a:lnSpc>
                <a:spcPct val="90000"/>
              </a:lnSpc>
              <a:spcBef>
                <a:spcPts val="0"/>
              </a:spcBef>
              <a:spcAft>
                <a:spcPts val="0"/>
              </a:spcAft>
              <a:buClr>
                <a:schemeClr val="dk1"/>
              </a:buClr>
              <a:buSzPct val="100000"/>
              <a:buNone/>
            </a:pPr>
            <a:r>
              <a:rPr lang="en-US"/>
              <a:t>The model is initialized by training the two GANs separately</a:t>
            </a:r>
            <a:endParaRPr/>
          </a:p>
          <a:p>
            <a:pPr indent="0" lvl="0" marL="0" rtl="0" algn="l">
              <a:lnSpc>
                <a:spcPct val="90000"/>
              </a:lnSpc>
              <a:spcBef>
                <a:spcPts val="444"/>
              </a:spcBef>
              <a:spcAft>
                <a:spcPts val="0"/>
              </a:spcAft>
              <a:buClr>
                <a:schemeClr val="dk1"/>
              </a:buClr>
              <a:buSzPct val="100000"/>
              <a:buNone/>
            </a:pPr>
            <a:r>
              <a:rPr lang="en-US"/>
              <a:t>First, the generator of the first GAN is trained to generate a target domain image from a source domain image. The discriminator of the first GAN is trained to identify real target domain images from generated target domain images.</a:t>
            </a:r>
            <a:endParaRPr/>
          </a:p>
          <a:p>
            <a:pPr indent="0" lvl="0" marL="0" rtl="0" algn="l">
              <a:lnSpc>
                <a:spcPct val="90000"/>
              </a:lnSpc>
              <a:spcBef>
                <a:spcPts val="444"/>
              </a:spcBef>
              <a:spcAft>
                <a:spcPts val="0"/>
              </a:spcAft>
              <a:buClr>
                <a:schemeClr val="dk1"/>
              </a:buClr>
              <a:buSzPct val="100000"/>
              <a:buNone/>
            </a:pPr>
            <a:r>
              <a:t/>
            </a:r>
            <a:endParaRPr/>
          </a:p>
          <a:p>
            <a:pPr indent="0" lvl="0" marL="0" rtl="0" algn="l">
              <a:lnSpc>
                <a:spcPct val="90000"/>
              </a:lnSpc>
              <a:spcBef>
                <a:spcPts val="444"/>
              </a:spcBef>
              <a:spcAft>
                <a:spcPts val="0"/>
              </a:spcAft>
              <a:buClr>
                <a:schemeClr val="dk1"/>
              </a:buClr>
              <a:buSzPct val="100000"/>
              <a:buNone/>
            </a:pPr>
            <a:r>
              <a:rPr lang="en-US"/>
              <a:t>the generator of the second GAN is trained to generate a source domain image from a target domain image.</a:t>
            </a:r>
            <a:endParaRPr/>
          </a:p>
          <a:p>
            <a:pPr indent="0" lvl="0" marL="0" rtl="0" algn="l">
              <a:lnSpc>
                <a:spcPct val="90000"/>
              </a:lnSpc>
              <a:spcBef>
                <a:spcPts val="444"/>
              </a:spcBef>
              <a:spcAft>
                <a:spcPts val="0"/>
              </a:spcAft>
              <a:buClr>
                <a:schemeClr val="dk1"/>
              </a:buClr>
              <a:buSzPct val="100000"/>
              <a:buNone/>
            </a:pPr>
            <a:r>
              <a:rPr lang="en-US"/>
              <a:t>The discriminator of the second GAN is trained to detect real source domain images from generated source domain images. Once the two GANs have been trained separately, the CycleGAN is defined.</a:t>
            </a:r>
            <a:endParaRPr/>
          </a:p>
          <a:p>
            <a:pPr indent="0" lvl="0" marL="0" rtl="0" algn="l">
              <a:lnSpc>
                <a:spcPct val="90000"/>
              </a:lnSpc>
              <a:spcBef>
                <a:spcPts val="444"/>
              </a:spcBef>
              <a:spcAft>
                <a:spcPts val="0"/>
              </a:spcAft>
              <a:buClr>
                <a:schemeClr val="dk1"/>
              </a:buClr>
              <a:buSzPct val="100000"/>
              <a:buNone/>
            </a:pPr>
            <a:r>
              <a:t/>
            </a:r>
            <a:endParaRPr/>
          </a:p>
        </p:txBody>
      </p:sp>
      <p:pic>
        <p:nvPicPr>
          <p:cNvPr descr="https://miro.medium.com/v2/resize:fit:700/1*DbLbhJf-UTpWOex1edH8oA.png" id="148" name="Google Shape;148;p7"/>
          <p:cNvPicPr preferRelativeResize="0"/>
          <p:nvPr/>
        </p:nvPicPr>
        <p:blipFill rotWithShape="1">
          <a:blip r:embed="rId3">
            <a:alphaModFix/>
          </a:blip>
          <a:srcRect b="0" l="0" r="0" t="0"/>
          <a:stretch/>
        </p:blipFill>
        <p:spPr>
          <a:xfrm>
            <a:off x="5054146" y="2986087"/>
            <a:ext cx="6667500" cy="1990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8"/>
          <p:cNvSpPr txBox="1"/>
          <p:nvPr>
            <p:ph type="title"/>
          </p:nvPr>
        </p:nvSpPr>
        <p:spPr>
          <a:xfrm>
            <a:off x="604434" y="0"/>
            <a:ext cx="10749367" cy="1208868"/>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1"/>
              </a:buClr>
              <a:buSzPts val="3600"/>
              <a:buFont typeface="Quattrocento Sans"/>
              <a:buNone/>
            </a:pPr>
            <a:r>
              <a:rPr lang="en-US"/>
              <a:t>Application of cycle GAN </a:t>
            </a:r>
            <a:endParaRPr/>
          </a:p>
        </p:txBody>
      </p:sp>
      <p:sp>
        <p:nvSpPr>
          <p:cNvPr id="154" name="Google Shape;154;p8"/>
          <p:cNvSpPr txBox="1"/>
          <p:nvPr>
            <p:ph idx="1" type="body"/>
          </p:nvPr>
        </p:nvSpPr>
        <p:spPr>
          <a:xfrm>
            <a:off x="838201" y="1825625"/>
            <a:ext cx="4167753" cy="4351338"/>
          </a:xfrm>
          <a:prstGeom prst="rect">
            <a:avLst/>
          </a:prstGeom>
          <a:noFill/>
          <a:ln>
            <a:noFill/>
          </a:ln>
        </p:spPr>
        <p:txBody>
          <a:bodyPr anchorCtr="0" anchor="t" bIns="45700" lIns="91425" spcFirstLastPara="1" rIns="91425" wrap="square" tIns="45700">
            <a:normAutofit fontScale="92500"/>
          </a:bodyPr>
          <a:lstStyle/>
          <a:p>
            <a:pPr indent="0" lvl="0" marL="0" rtl="0" algn="l">
              <a:lnSpc>
                <a:spcPct val="150000"/>
              </a:lnSpc>
              <a:spcBef>
                <a:spcPts val="0"/>
              </a:spcBef>
              <a:spcAft>
                <a:spcPts val="0"/>
              </a:spcAft>
              <a:buClr>
                <a:srgbClr val="7F7F7F"/>
              </a:buClr>
              <a:buSzPct val="100000"/>
              <a:buNone/>
            </a:pPr>
            <a:r>
              <a:rPr lang="en-US"/>
              <a:t>The CycleGAN is trained using a cycle-consistent loss, which encourages the model to generate images that are indistinguishable from real images from the target domain	</a:t>
            </a:r>
            <a:endParaRPr/>
          </a:p>
          <a:p>
            <a:pPr indent="0" lvl="0" marL="0" rtl="0" algn="l">
              <a:lnSpc>
                <a:spcPct val="150000"/>
              </a:lnSpc>
              <a:spcBef>
                <a:spcPts val="1644"/>
              </a:spcBef>
              <a:spcAft>
                <a:spcPts val="0"/>
              </a:spcAft>
              <a:buClr>
                <a:srgbClr val="7F7F7F"/>
              </a:buClr>
              <a:buSzPct val="100000"/>
              <a:buNone/>
            </a:pPr>
            <a:r>
              <a:rPr lang="en-US"/>
              <a:t>The model is further improved by adding an identity mapping component. This component helps to preserve the characteristics of the source domain images when they are translated to the target domain.</a:t>
            </a:r>
            <a:endParaRPr/>
          </a:p>
          <a:p>
            <a:pPr indent="0" lvl="0" marL="0" rtl="0" algn="l">
              <a:lnSpc>
                <a:spcPct val="150000"/>
              </a:lnSpc>
              <a:spcBef>
                <a:spcPts val="1644"/>
              </a:spcBef>
              <a:spcAft>
                <a:spcPts val="0"/>
              </a:spcAft>
              <a:buClr>
                <a:srgbClr val="7F7F7F"/>
              </a:buClr>
              <a:buSzPct val="100000"/>
              <a:buNone/>
            </a:pPr>
            <a:br>
              <a:rPr lang="en-US"/>
            </a:br>
            <a:endParaRPr/>
          </a:p>
        </p:txBody>
      </p:sp>
      <p:sp>
        <p:nvSpPr>
          <p:cNvPr id="155" name="Google Shape;155;p8"/>
          <p:cNvSpPr txBox="1"/>
          <p:nvPr/>
        </p:nvSpPr>
        <p:spPr>
          <a:xfrm>
            <a:off x="5849984" y="1825625"/>
            <a:ext cx="4167753" cy="4351338"/>
          </a:xfrm>
          <a:prstGeom prst="rect">
            <a:avLst/>
          </a:prstGeom>
          <a:noFill/>
          <a:ln>
            <a:noFill/>
          </a:ln>
        </p:spPr>
        <p:txBody>
          <a:bodyPr anchorCtr="0" anchor="t" bIns="45700" lIns="91425" spcFirstLastPara="1" rIns="91425" wrap="square" tIns="45700">
            <a:normAutofit fontScale="85000" lnSpcReduction="20000"/>
          </a:bodyPr>
          <a:lstStyle/>
          <a:p>
            <a:pPr indent="0" lvl="0" marL="0" marR="0" rtl="0" algn="l">
              <a:lnSpc>
                <a:spcPct val="150000"/>
              </a:lnSpc>
              <a:spcBef>
                <a:spcPts val="0"/>
              </a:spcBef>
              <a:spcAft>
                <a:spcPts val="0"/>
              </a:spcAft>
              <a:buClr>
                <a:srgbClr val="7F7F7F"/>
              </a:buClr>
              <a:buSzPct val="100000"/>
              <a:buFont typeface="Arial"/>
              <a:buNone/>
            </a:pPr>
            <a:r>
              <a:rPr b="1" lang="en-US" sz="1600">
                <a:solidFill>
                  <a:srgbClr val="7F7F7F"/>
                </a:solidFill>
                <a:latin typeface="Quattrocento Sans"/>
                <a:ea typeface="Quattrocento Sans"/>
                <a:cs typeface="Quattrocento Sans"/>
                <a:sym typeface="Quattrocento Sans"/>
              </a:rPr>
              <a:t>The top 5 CycleGAN applications</a:t>
            </a:r>
            <a:endParaRPr/>
          </a:p>
          <a:p>
            <a:pPr indent="0" lvl="0" marL="0" marR="0" rtl="0" algn="l">
              <a:lnSpc>
                <a:spcPct val="150000"/>
              </a:lnSpc>
              <a:spcBef>
                <a:spcPts val="1608"/>
              </a:spcBef>
              <a:spcAft>
                <a:spcPts val="0"/>
              </a:spcAft>
              <a:buClr>
                <a:srgbClr val="7F7F7F"/>
              </a:buClr>
              <a:buSzPct val="100000"/>
              <a:buFont typeface="Arial"/>
              <a:buNone/>
            </a:pPr>
            <a:r>
              <a:rPr lang="en-US" sz="1600">
                <a:solidFill>
                  <a:srgbClr val="7F7F7F"/>
                </a:solidFill>
                <a:latin typeface="Quattrocento Sans"/>
                <a:ea typeface="Quattrocento Sans"/>
                <a:cs typeface="Quattrocento Sans"/>
                <a:sym typeface="Quattrocento Sans"/>
              </a:rPr>
              <a:t>Image-to-image translation: from sketches to photographs</a:t>
            </a:r>
            <a:endParaRPr/>
          </a:p>
          <a:p>
            <a:pPr indent="0" lvl="0" marL="0" marR="0" rtl="0" algn="l">
              <a:lnSpc>
                <a:spcPct val="150000"/>
              </a:lnSpc>
              <a:spcBef>
                <a:spcPts val="1608"/>
              </a:spcBef>
              <a:spcAft>
                <a:spcPts val="0"/>
              </a:spcAft>
              <a:buClr>
                <a:srgbClr val="7F7F7F"/>
              </a:buClr>
              <a:buSzPct val="100000"/>
              <a:buFont typeface="Arial"/>
              <a:buNone/>
            </a:pPr>
            <a:r>
              <a:rPr lang="en-US" sz="1600">
                <a:solidFill>
                  <a:srgbClr val="7F7F7F"/>
                </a:solidFill>
                <a:latin typeface="Quattrocento Sans"/>
                <a:ea typeface="Quattrocento Sans"/>
                <a:cs typeface="Quattrocento Sans"/>
                <a:sym typeface="Quattrocento Sans"/>
              </a:rPr>
              <a:t>Domain adaptation:This is often used to adapt models trained on synthetic data to real data.	</a:t>
            </a:r>
            <a:endParaRPr/>
          </a:p>
          <a:p>
            <a:pPr indent="0" lvl="0" marL="0" marR="0" rtl="0" algn="l">
              <a:lnSpc>
                <a:spcPct val="150000"/>
              </a:lnSpc>
              <a:spcBef>
                <a:spcPts val="1608"/>
              </a:spcBef>
              <a:spcAft>
                <a:spcPts val="0"/>
              </a:spcAft>
              <a:buClr>
                <a:srgbClr val="7F7F7F"/>
              </a:buClr>
              <a:buSzPct val="100000"/>
              <a:buFont typeface="Arial"/>
              <a:buNone/>
            </a:pPr>
            <a:r>
              <a:rPr lang="en-US" sz="1600">
                <a:solidFill>
                  <a:srgbClr val="7F7F7F"/>
                </a:solidFill>
                <a:latin typeface="Quattrocento Sans"/>
                <a:ea typeface="Quattrocento Sans"/>
                <a:cs typeface="Quattrocento Sans"/>
                <a:sym typeface="Quattrocento Sans"/>
              </a:rPr>
              <a:t> Data augmentation::This can be used to generate new data from existing data. This can be useful for increasing the size of a training dataset.</a:t>
            </a:r>
            <a:endParaRPr/>
          </a:p>
          <a:p>
            <a:pPr indent="0" lvl="0" marL="0" marR="0" rtl="0" algn="l">
              <a:lnSpc>
                <a:spcPct val="150000"/>
              </a:lnSpc>
              <a:spcBef>
                <a:spcPts val="1608"/>
              </a:spcBef>
              <a:spcAft>
                <a:spcPts val="0"/>
              </a:spcAft>
              <a:buClr>
                <a:srgbClr val="7F7F7F"/>
              </a:buClr>
              <a:buSzPct val="100000"/>
              <a:buFont typeface="Arial"/>
              <a:buNone/>
            </a:pPr>
            <a:r>
              <a:rPr lang="en-US" sz="1600">
                <a:solidFill>
                  <a:srgbClr val="7F7F7F"/>
                </a:solidFill>
                <a:latin typeface="Quattrocento Sans"/>
                <a:ea typeface="Quattrocento Sans"/>
                <a:cs typeface="Quattrocento Sans"/>
                <a:sym typeface="Quattrocento Sans"/>
              </a:rPr>
              <a:t> Denoising: This can be used to remove noise from data. This is often used in image and audio applications.</a:t>
            </a:r>
            <a:br>
              <a:rPr lang="en-US" sz="1600">
                <a:solidFill>
                  <a:srgbClr val="7F7F7F"/>
                </a:solidFill>
                <a:latin typeface="Quattrocento Sans"/>
                <a:ea typeface="Quattrocento Sans"/>
                <a:cs typeface="Quattrocento Sans"/>
                <a:sym typeface="Quattrocento Sans"/>
              </a:rPr>
            </a:br>
            <a:endParaRPr sz="1600">
              <a:solidFill>
                <a:srgbClr val="7F7F7F"/>
              </a:solidFill>
              <a:latin typeface="Quattrocento Sans"/>
              <a:ea typeface="Quattrocento Sans"/>
              <a:cs typeface="Quattrocento Sans"/>
              <a:sym typeface="Quattrocento Sans"/>
            </a:endParaRPr>
          </a:p>
        </p:txBody>
      </p:sp>
    </p:spTree>
  </p:cSld>
  <p:clrMapOvr>
    <a:masterClrMapping/>
  </p:clrMapOvr>
</p:sld>
</file>

<file path=ppt/theme/theme1.xml><?xml version="1.0" encoding="utf-8"?>
<a:theme xmlns:a="http://schemas.openxmlformats.org/drawingml/2006/main" xmlns:r="http://schemas.openxmlformats.org/officeDocument/2006/relationships" name="WelcomeDoc">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2024-02-02T08:00:00Z</dcterms:created>
  <dc:creator>Microsoft account</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_TemplateID">
    <vt:lpwstr>TC029239449991</vt:lpwstr>
  </property>
  <property fmtid="{D5CDD505-2E9C-101B-9397-08002B2CF9AE}" pid="4" name="ContentTypeId">
    <vt:lpwstr>0x0101006EDDDB5EE6D98C44930B742096920B300400F5B6D36B3EF94B4E9A635CDF2A18F5B8</vt:lpwstr>
  </property>
  <property fmtid="{D5CDD505-2E9C-101B-9397-08002B2CF9AE}" pid="5" name="FeatureTags">
    <vt:lpwstr/>
  </property>
  <property fmtid="{D5CDD505-2E9C-101B-9397-08002B2CF9AE}" pid="6" name="LocalizationTags">
    <vt:lpwstr/>
  </property>
  <property fmtid="{D5CDD505-2E9C-101B-9397-08002B2CF9AE}" pid="7" name="ScenarioTags">
    <vt:lpwstr/>
  </property>
  <property fmtid="{D5CDD505-2E9C-101B-9397-08002B2CF9AE}" pid="8" name="CampaignTags">
    <vt:lpwstr/>
  </property>
</Properties>
</file>